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04" r:id="rId1"/>
  </p:sldMasterIdLst>
  <p:notesMasterIdLst>
    <p:notesMasterId r:id="rId14"/>
  </p:notesMasterIdLst>
  <p:handoutMasterIdLst>
    <p:handoutMasterId r:id="rId15"/>
  </p:handoutMasterIdLst>
  <p:sldIdLst>
    <p:sldId id="257" r:id="rId2"/>
    <p:sldId id="290" r:id="rId3"/>
    <p:sldId id="276" r:id="rId4"/>
    <p:sldId id="289" r:id="rId5"/>
    <p:sldId id="285" r:id="rId6"/>
    <p:sldId id="277" r:id="rId7"/>
    <p:sldId id="286" r:id="rId8"/>
    <p:sldId id="284" r:id="rId9"/>
    <p:sldId id="281" r:id="rId10"/>
    <p:sldId id="282" r:id="rId11"/>
    <p:sldId id="279" r:id="rId12"/>
    <p:sldId id="283" r:id="rId13"/>
  </p:sldIdLst>
  <p:sldSz cx="12192000" cy="6858000"/>
  <p:notesSz cx="6858000" cy="9144000"/>
  <p:embeddedFontLst>
    <p:embeddedFont>
      <p:font typeface="Arvo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46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i Pavlič" userId="S::jani.pavlic@um.si::65f3e1b8-57ca-4b7b-8167-1989cbe17e82" providerId="AD" clId="Web-{BC0EED19-FD64-4195-95D1-19F1E3C9659C}"/>
    <pc:docChg chg="modSld">
      <pc:chgData name="Jani Pavlič" userId="S::jani.pavlic@um.si::65f3e1b8-57ca-4b7b-8167-1989cbe17e82" providerId="AD" clId="Web-{BC0EED19-FD64-4195-95D1-19F1E3C9659C}" dt="2022-02-11T13:41:58.385" v="3" actId="20577"/>
      <pc:docMkLst>
        <pc:docMk/>
      </pc:docMkLst>
      <pc:sldChg chg="modSp">
        <pc:chgData name="Jani Pavlič" userId="S::jani.pavlic@um.si::65f3e1b8-57ca-4b7b-8167-1989cbe17e82" providerId="AD" clId="Web-{BC0EED19-FD64-4195-95D1-19F1E3C9659C}" dt="2022-02-11T13:40:47.977" v="1" actId="1076"/>
        <pc:sldMkLst>
          <pc:docMk/>
          <pc:sldMk cId="2467235009" sldId="276"/>
        </pc:sldMkLst>
        <pc:spChg chg="mod">
          <ac:chgData name="Jani Pavlič" userId="S::jani.pavlic@um.si::65f3e1b8-57ca-4b7b-8167-1989cbe17e82" providerId="AD" clId="Web-{BC0EED19-FD64-4195-95D1-19F1E3C9659C}" dt="2022-02-11T13:40:45.774" v="0" actId="1076"/>
          <ac:spMkLst>
            <pc:docMk/>
            <pc:sldMk cId="2467235009" sldId="276"/>
            <ac:spMk id="2" creationId="{0A0AD063-9532-48CA-A0CE-39E0F525C706}"/>
          </ac:spMkLst>
        </pc:spChg>
        <pc:picChg chg="mod">
          <ac:chgData name="Jani Pavlič" userId="S::jani.pavlic@um.si::65f3e1b8-57ca-4b7b-8167-1989cbe17e82" providerId="AD" clId="Web-{BC0EED19-FD64-4195-95D1-19F1E3C9659C}" dt="2022-02-11T13:40:47.977" v="1" actId="1076"/>
          <ac:picMkLst>
            <pc:docMk/>
            <pc:sldMk cId="2467235009" sldId="276"/>
            <ac:picMk id="7" creationId="{7B1D66EC-99FD-4CDB-8963-A556FBF9B709}"/>
          </ac:picMkLst>
        </pc:picChg>
      </pc:sldChg>
      <pc:sldChg chg="modSp">
        <pc:chgData name="Jani Pavlič" userId="S::jani.pavlic@um.si::65f3e1b8-57ca-4b7b-8167-1989cbe17e82" providerId="AD" clId="Web-{BC0EED19-FD64-4195-95D1-19F1E3C9659C}" dt="2022-02-11T13:41:58.385" v="3" actId="20577"/>
        <pc:sldMkLst>
          <pc:docMk/>
          <pc:sldMk cId="2797422933" sldId="284"/>
        </pc:sldMkLst>
        <pc:spChg chg="mod">
          <ac:chgData name="Jani Pavlič" userId="S::jani.pavlic@um.si::65f3e1b8-57ca-4b7b-8167-1989cbe17e82" providerId="AD" clId="Web-{BC0EED19-FD64-4195-95D1-19F1E3C9659C}" dt="2022-02-11T13:41:58.385" v="3" actId="20577"/>
          <ac:spMkLst>
            <pc:docMk/>
            <pc:sldMk cId="2797422933" sldId="284"/>
            <ac:spMk id="2" creationId="{9E6B61E3-06BD-4E55-831F-ABBC8A52A8DD}"/>
          </ac:spMkLst>
        </pc:spChg>
      </pc:sldChg>
    </pc:docChg>
  </pc:docChgLst>
  <pc:docChgLst>
    <pc:chgData name="Jani Pavlič" userId="65f3e1b8-57ca-4b7b-8167-1989cbe17e82" providerId="ADAL" clId="{A421CD5D-A39F-412C-AF9D-E812944AD92D}"/>
    <pc:docChg chg="custSel addSld delSld modSld">
      <pc:chgData name="Jani Pavlič" userId="65f3e1b8-57ca-4b7b-8167-1989cbe17e82" providerId="ADAL" clId="{A421CD5D-A39F-412C-AF9D-E812944AD92D}" dt="2019-04-04T12:34:55.751" v="1268" actId="2696"/>
      <pc:docMkLst>
        <pc:docMk/>
      </pc:docMkLst>
      <pc:sldChg chg="del">
        <pc:chgData name="Jani Pavlič" userId="65f3e1b8-57ca-4b7b-8167-1989cbe17e82" providerId="ADAL" clId="{A421CD5D-A39F-412C-AF9D-E812944AD92D}" dt="2019-04-04T12:34:55.688" v="1265" actId="2696"/>
        <pc:sldMkLst>
          <pc:docMk/>
          <pc:sldMk cId="2254217713" sldId="261"/>
        </pc:sldMkLst>
      </pc:sldChg>
      <pc:sldChg chg="del">
        <pc:chgData name="Jani Pavlič" userId="65f3e1b8-57ca-4b7b-8167-1989cbe17e82" providerId="ADAL" clId="{A421CD5D-A39F-412C-AF9D-E812944AD92D}" dt="2019-04-04T12:34:55.704" v="1266" actId="2696"/>
        <pc:sldMkLst>
          <pc:docMk/>
          <pc:sldMk cId="2904839909" sldId="274"/>
        </pc:sldMkLst>
      </pc:sldChg>
      <pc:sldChg chg="del">
        <pc:chgData name="Jani Pavlič" userId="65f3e1b8-57ca-4b7b-8167-1989cbe17e82" providerId="ADAL" clId="{A421CD5D-A39F-412C-AF9D-E812944AD92D}" dt="2019-04-04T12:34:55.751" v="1268" actId="2696"/>
        <pc:sldMkLst>
          <pc:docMk/>
          <pc:sldMk cId="1240831855" sldId="275"/>
        </pc:sldMkLst>
      </pc:sldChg>
      <pc:sldChg chg="modSp modNotesTx">
        <pc:chgData name="Jani Pavlič" userId="65f3e1b8-57ca-4b7b-8167-1989cbe17e82" providerId="ADAL" clId="{A421CD5D-A39F-412C-AF9D-E812944AD92D}" dt="2019-03-08T08:36:40.271" v="1255" actId="1076"/>
        <pc:sldMkLst>
          <pc:docMk/>
          <pc:sldMk cId="1737873134" sldId="277"/>
        </pc:sldMkLst>
        <pc:spChg chg="mod">
          <ac:chgData name="Jani Pavlič" userId="65f3e1b8-57ca-4b7b-8167-1989cbe17e82" providerId="ADAL" clId="{A421CD5D-A39F-412C-AF9D-E812944AD92D}" dt="2019-03-08T08:36:40.271" v="1255" actId="1076"/>
          <ac:spMkLst>
            <pc:docMk/>
            <pc:sldMk cId="1737873134" sldId="277"/>
            <ac:spMk id="4" creationId="{9644F557-1288-474E-8BAC-3FF33C97A6FB}"/>
          </ac:spMkLst>
        </pc:spChg>
      </pc:sldChg>
      <pc:sldChg chg="modNotesTx">
        <pc:chgData name="Jani Pavlič" userId="65f3e1b8-57ca-4b7b-8167-1989cbe17e82" providerId="ADAL" clId="{A421CD5D-A39F-412C-AF9D-E812944AD92D}" dt="2019-03-08T08:04:02.055" v="1167" actId="20577"/>
        <pc:sldMkLst>
          <pc:docMk/>
          <pc:sldMk cId="3736081409" sldId="278"/>
        </pc:sldMkLst>
      </pc:sldChg>
      <pc:sldChg chg="modNotesTx">
        <pc:chgData name="Jani Pavlič" userId="65f3e1b8-57ca-4b7b-8167-1989cbe17e82" providerId="ADAL" clId="{A421CD5D-A39F-412C-AF9D-E812944AD92D}" dt="2019-03-08T07:20:52.467" v="240" actId="20577"/>
        <pc:sldMkLst>
          <pc:docMk/>
          <pc:sldMk cId="1579020494" sldId="281"/>
        </pc:sldMkLst>
      </pc:sldChg>
      <pc:sldChg chg="modNotesTx">
        <pc:chgData name="Jani Pavlič" userId="65f3e1b8-57ca-4b7b-8167-1989cbe17e82" providerId="ADAL" clId="{A421CD5D-A39F-412C-AF9D-E812944AD92D}" dt="2019-03-08T07:21:51.118" v="254" actId="20577"/>
        <pc:sldMkLst>
          <pc:docMk/>
          <pc:sldMk cId="4009179928" sldId="282"/>
        </pc:sldMkLst>
      </pc:sldChg>
      <pc:sldChg chg="modNotesTx">
        <pc:chgData name="Jani Pavlič" userId="65f3e1b8-57ca-4b7b-8167-1989cbe17e82" providerId="ADAL" clId="{A421CD5D-A39F-412C-AF9D-E812944AD92D}" dt="2019-03-08T07:23:26.232" v="296" actId="20577"/>
        <pc:sldMkLst>
          <pc:docMk/>
          <pc:sldMk cId="2182579634" sldId="283"/>
        </pc:sldMkLst>
      </pc:sldChg>
      <pc:sldChg chg="modNotesTx">
        <pc:chgData name="Jani Pavlič" userId="65f3e1b8-57ca-4b7b-8167-1989cbe17e82" providerId="ADAL" clId="{A421CD5D-A39F-412C-AF9D-E812944AD92D}" dt="2019-03-29T11:26:50.505" v="1264" actId="20577"/>
        <pc:sldMkLst>
          <pc:docMk/>
          <pc:sldMk cId="4262925177" sldId="284"/>
        </pc:sldMkLst>
      </pc:sldChg>
      <pc:sldChg chg="modNotesTx">
        <pc:chgData name="Jani Pavlič" userId="65f3e1b8-57ca-4b7b-8167-1989cbe17e82" providerId="ADAL" clId="{A421CD5D-A39F-412C-AF9D-E812944AD92D}" dt="2019-03-08T07:41:24.966" v="297" actId="20577"/>
        <pc:sldMkLst>
          <pc:docMk/>
          <pc:sldMk cId="1300949593" sldId="285"/>
        </pc:sldMkLst>
      </pc:sldChg>
      <pc:sldChg chg="modNotesTx">
        <pc:chgData name="Jani Pavlič" userId="65f3e1b8-57ca-4b7b-8167-1989cbe17e82" providerId="ADAL" clId="{A421CD5D-A39F-412C-AF9D-E812944AD92D}" dt="2019-03-08T08:00:50.816" v="1120" actId="20577"/>
        <pc:sldMkLst>
          <pc:docMk/>
          <pc:sldMk cId="4027848448" sldId="286"/>
        </pc:sldMkLst>
      </pc:sldChg>
      <pc:sldChg chg="modNotesTx">
        <pc:chgData name="Jani Pavlič" userId="65f3e1b8-57ca-4b7b-8167-1989cbe17e82" providerId="ADAL" clId="{A421CD5D-A39F-412C-AF9D-E812944AD92D}" dt="2019-03-08T07:51:59.374" v="560" actId="20577"/>
        <pc:sldMkLst>
          <pc:docMk/>
          <pc:sldMk cId="193642365" sldId="287"/>
        </pc:sldMkLst>
      </pc:sldChg>
      <pc:sldChg chg="del">
        <pc:chgData name="Jani Pavlič" userId="65f3e1b8-57ca-4b7b-8167-1989cbe17e82" providerId="ADAL" clId="{A421CD5D-A39F-412C-AF9D-E812944AD92D}" dt="2019-04-04T12:34:55.735" v="1267" actId="2696"/>
        <pc:sldMkLst>
          <pc:docMk/>
          <pc:sldMk cId="2130485236" sldId="288"/>
        </pc:sldMkLst>
      </pc:sldChg>
      <pc:sldChg chg="modSp add">
        <pc:chgData name="Jani Pavlič" userId="65f3e1b8-57ca-4b7b-8167-1989cbe17e82" providerId="ADAL" clId="{A421CD5D-A39F-412C-AF9D-E812944AD92D}" dt="2019-03-08T06:26:28.931" v="18" actId="20577"/>
        <pc:sldMkLst>
          <pc:docMk/>
          <pc:sldMk cId="1364538013" sldId="290"/>
        </pc:sldMkLst>
        <pc:spChg chg="mod">
          <ac:chgData name="Jani Pavlič" userId="65f3e1b8-57ca-4b7b-8167-1989cbe17e82" providerId="ADAL" clId="{A421CD5D-A39F-412C-AF9D-E812944AD92D}" dt="2019-03-08T06:26:28.931" v="18" actId="20577"/>
          <ac:spMkLst>
            <pc:docMk/>
            <pc:sldMk cId="1364538013" sldId="290"/>
            <ac:spMk id="4" creationId="{9644F557-1288-474E-8BAC-3FF33C97A6FB}"/>
          </ac:spMkLst>
        </pc:spChg>
      </pc:sldChg>
    </pc:docChg>
  </pc:docChgLst>
  <pc:docChgLst>
    <pc:chgData name="Matevž Pucer" userId="a34ade8c-00c3-406f-b20c-146ee8b6d83f" providerId="ADAL" clId="{44218B11-2383-4BC3-9EAD-21B17B6E3C26}"/>
    <pc:docChg chg="undo redo custSel addSld modSld">
      <pc:chgData name="Matevž Pucer" userId="a34ade8c-00c3-406f-b20c-146ee8b6d83f" providerId="ADAL" clId="{44218B11-2383-4BC3-9EAD-21B17B6E3C26}" dt="2022-02-12T09:03:38.557" v="698" actId="1076"/>
      <pc:docMkLst>
        <pc:docMk/>
      </pc:docMkLst>
      <pc:sldChg chg="modSp mod">
        <pc:chgData name="Matevž Pucer" userId="a34ade8c-00c3-406f-b20c-146ee8b6d83f" providerId="ADAL" clId="{44218B11-2383-4BC3-9EAD-21B17B6E3C26}" dt="2022-02-12T08:29:02.919" v="72" actId="113"/>
        <pc:sldMkLst>
          <pc:docMk/>
          <pc:sldMk cId="3391559132" sldId="257"/>
        </pc:sldMkLst>
        <pc:spChg chg="mod">
          <ac:chgData name="Matevž Pucer" userId="a34ade8c-00c3-406f-b20c-146ee8b6d83f" providerId="ADAL" clId="{44218B11-2383-4BC3-9EAD-21B17B6E3C26}" dt="2022-02-12T08:29:02.919" v="72" actId="113"/>
          <ac:spMkLst>
            <pc:docMk/>
            <pc:sldMk cId="3391559132" sldId="257"/>
            <ac:spMk id="5" creationId="{00000000-0000-0000-0000-000000000000}"/>
          </ac:spMkLst>
        </pc:spChg>
      </pc:sldChg>
      <pc:sldChg chg="addSp delSp modSp mod">
        <pc:chgData name="Matevž Pucer" userId="a34ade8c-00c3-406f-b20c-146ee8b6d83f" providerId="ADAL" clId="{44218B11-2383-4BC3-9EAD-21B17B6E3C26}" dt="2022-02-12T08:51:22.896" v="688" actId="1076"/>
        <pc:sldMkLst>
          <pc:docMk/>
          <pc:sldMk cId="2340539781" sldId="277"/>
        </pc:sldMkLst>
        <pc:spChg chg="mod">
          <ac:chgData name="Matevž Pucer" userId="a34ade8c-00c3-406f-b20c-146ee8b6d83f" providerId="ADAL" clId="{44218B11-2383-4BC3-9EAD-21B17B6E3C26}" dt="2022-02-12T08:30:00.212" v="84" actId="1076"/>
          <ac:spMkLst>
            <pc:docMk/>
            <pc:sldMk cId="2340539781" sldId="277"/>
            <ac:spMk id="2" creationId="{B523ADA1-EA67-4D9A-BEFC-B2CE5C45A2B4}"/>
          </ac:spMkLst>
        </pc:spChg>
        <pc:spChg chg="add del mod">
          <ac:chgData name="Matevž Pucer" userId="a34ade8c-00c3-406f-b20c-146ee8b6d83f" providerId="ADAL" clId="{44218B11-2383-4BC3-9EAD-21B17B6E3C26}" dt="2022-02-12T08:27:50.781" v="9"/>
          <ac:spMkLst>
            <pc:docMk/>
            <pc:sldMk cId="2340539781" sldId="277"/>
            <ac:spMk id="4" creationId="{73F2FF2C-0954-415B-A487-B66E60A9809F}"/>
          </ac:spMkLst>
        </pc:spChg>
        <pc:spChg chg="add mod">
          <ac:chgData name="Matevž Pucer" userId="a34ade8c-00c3-406f-b20c-146ee8b6d83f" providerId="ADAL" clId="{44218B11-2383-4BC3-9EAD-21B17B6E3C26}" dt="2022-02-12T08:51:22.896" v="688" actId="1076"/>
          <ac:spMkLst>
            <pc:docMk/>
            <pc:sldMk cId="2340539781" sldId="277"/>
            <ac:spMk id="8" creationId="{E07B7775-6E48-4687-8ADE-3DF18D3599E6}"/>
          </ac:spMkLst>
        </pc:spChg>
        <pc:picChg chg="del">
          <ac:chgData name="Matevž Pucer" userId="a34ade8c-00c3-406f-b20c-146ee8b6d83f" providerId="ADAL" clId="{44218B11-2383-4BC3-9EAD-21B17B6E3C26}" dt="2022-02-12T08:27:50.465" v="8" actId="478"/>
          <ac:picMkLst>
            <pc:docMk/>
            <pc:sldMk cId="2340539781" sldId="277"/>
            <ac:picMk id="5" creationId="{91DCC6B7-96E2-4335-AFA4-D297CE852B79}"/>
          </ac:picMkLst>
        </pc:picChg>
        <pc:picChg chg="add mod">
          <ac:chgData name="Matevž Pucer" userId="a34ade8c-00c3-406f-b20c-146ee8b6d83f" providerId="ADAL" clId="{44218B11-2383-4BC3-9EAD-21B17B6E3C26}" dt="2022-02-12T08:51:14.004" v="687" actId="1076"/>
          <ac:picMkLst>
            <pc:docMk/>
            <pc:sldMk cId="2340539781" sldId="277"/>
            <ac:picMk id="7" creationId="{4841F2BF-BA00-4805-97A6-ACB604E5FFE7}"/>
          </ac:picMkLst>
        </pc:picChg>
        <pc:picChg chg="add mod">
          <ac:chgData name="Matevž Pucer" userId="a34ade8c-00c3-406f-b20c-146ee8b6d83f" providerId="ADAL" clId="{44218B11-2383-4BC3-9EAD-21B17B6E3C26}" dt="2022-02-12T08:51:05.366" v="682" actId="1076"/>
          <ac:picMkLst>
            <pc:docMk/>
            <pc:sldMk cId="2340539781" sldId="277"/>
            <ac:picMk id="10" creationId="{B01F5E5F-C7AD-475E-926B-A3D733E3BC4B}"/>
          </ac:picMkLst>
        </pc:picChg>
      </pc:sldChg>
      <pc:sldChg chg="addSp delSp modSp new mod">
        <pc:chgData name="Matevž Pucer" userId="a34ade8c-00c3-406f-b20c-146ee8b6d83f" providerId="ADAL" clId="{44218B11-2383-4BC3-9EAD-21B17B6E3C26}" dt="2022-02-12T08:50:57.192" v="680" actId="1076"/>
        <pc:sldMkLst>
          <pc:docMk/>
          <pc:sldMk cId="2839906261" sldId="286"/>
        </pc:sldMkLst>
        <pc:spChg chg="mod">
          <ac:chgData name="Matevž Pucer" userId="a34ade8c-00c3-406f-b20c-146ee8b6d83f" providerId="ADAL" clId="{44218B11-2383-4BC3-9EAD-21B17B6E3C26}" dt="2022-02-12T08:45:20.265" v="600" actId="20577"/>
          <ac:spMkLst>
            <pc:docMk/>
            <pc:sldMk cId="2839906261" sldId="286"/>
            <ac:spMk id="2" creationId="{F02BF998-517C-409D-A3F9-667388944F3A}"/>
          </ac:spMkLst>
        </pc:spChg>
        <pc:spChg chg="del">
          <ac:chgData name="Matevž Pucer" userId="a34ade8c-00c3-406f-b20c-146ee8b6d83f" providerId="ADAL" clId="{44218B11-2383-4BC3-9EAD-21B17B6E3C26}" dt="2022-02-12T08:47:05.836" v="601"/>
          <ac:spMkLst>
            <pc:docMk/>
            <pc:sldMk cId="2839906261" sldId="286"/>
            <ac:spMk id="3" creationId="{B0020E32-A8DF-4412-9AA4-013B68DA18BF}"/>
          </ac:spMkLst>
        </pc:spChg>
        <pc:spChg chg="add mod ord">
          <ac:chgData name="Matevž Pucer" userId="a34ade8c-00c3-406f-b20c-146ee8b6d83f" providerId="ADAL" clId="{44218B11-2383-4BC3-9EAD-21B17B6E3C26}" dt="2022-02-12T08:50:29.660" v="671" actId="14100"/>
          <ac:spMkLst>
            <pc:docMk/>
            <pc:sldMk cId="2839906261" sldId="286"/>
            <ac:spMk id="11" creationId="{1D8EB084-9B18-493B-82FF-C7ECCE8D8BD6}"/>
          </ac:spMkLst>
        </pc:spChg>
        <pc:picChg chg="add mod">
          <ac:chgData name="Matevž Pucer" userId="a34ade8c-00c3-406f-b20c-146ee8b6d83f" providerId="ADAL" clId="{44218B11-2383-4BC3-9EAD-21B17B6E3C26}" dt="2022-02-12T08:49:36.759" v="652" actId="14100"/>
          <ac:picMkLst>
            <pc:docMk/>
            <pc:sldMk cId="2839906261" sldId="286"/>
            <ac:picMk id="4" creationId="{6CDB4724-23ED-4C24-8023-5649FF4A66F6}"/>
          </ac:picMkLst>
        </pc:picChg>
        <pc:picChg chg="add mod">
          <ac:chgData name="Matevž Pucer" userId="a34ade8c-00c3-406f-b20c-146ee8b6d83f" providerId="ADAL" clId="{44218B11-2383-4BC3-9EAD-21B17B6E3C26}" dt="2022-02-12T08:49:34.754" v="651" actId="1076"/>
          <ac:picMkLst>
            <pc:docMk/>
            <pc:sldMk cId="2839906261" sldId="286"/>
            <ac:picMk id="5" creationId="{4349A2F4-B5A9-49A0-8A28-D740895561DE}"/>
          </ac:picMkLst>
        </pc:picChg>
        <pc:picChg chg="add mod">
          <ac:chgData name="Matevž Pucer" userId="a34ade8c-00c3-406f-b20c-146ee8b6d83f" providerId="ADAL" clId="{44218B11-2383-4BC3-9EAD-21B17B6E3C26}" dt="2022-02-12T08:50:53.421" v="679" actId="1076"/>
          <ac:picMkLst>
            <pc:docMk/>
            <pc:sldMk cId="2839906261" sldId="286"/>
            <ac:picMk id="6" creationId="{04E8B495-2471-4191-BD99-75403C6B619A}"/>
          </ac:picMkLst>
        </pc:picChg>
        <pc:picChg chg="add mod">
          <ac:chgData name="Matevž Pucer" userId="a34ade8c-00c3-406f-b20c-146ee8b6d83f" providerId="ADAL" clId="{44218B11-2383-4BC3-9EAD-21B17B6E3C26}" dt="2022-02-12T08:50:57.192" v="680" actId="1076"/>
          <ac:picMkLst>
            <pc:docMk/>
            <pc:sldMk cId="2839906261" sldId="286"/>
            <ac:picMk id="7" creationId="{9F69A9CB-4D97-4F74-B174-EBBF2DD52EED}"/>
          </ac:picMkLst>
        </pc:picChg>
        <pc:picChg chg="add mod">
          <ac:chgData name="Matevž Pucer" userId="a34ade8c-00c3-406f-b20c-146ee8b6d83f" providerId="ADAL" clId="{44218B11-2383-4BC3-9EAD-21B17B6E3C26}" dt="2022-02-12T08:50:50.745" v="678" actId="1076"/>
          <ac:picMkLst>
            <pc:docMk/>
            <pc:sldMk cId="2839906261" sldId="286"/>
            <ac:picMk id="8" creationId="{DF0DC782-FEF4-408C-9854-FFF8D281BEFA}"/>
          </ac:picMkLst>
        </pc:picChg>
        <pc:picChg chg="add mod">
          <ac:chgData name="Matevž Pucer" userId="a34ade8c-00c3-406f-b20c-146ee8b6d83f" providerId="ADAL" clId="{44218B11-2383-4BC3-9EAD-21B17B6E3C26}" dt="2022-02-12T08:49:31.107" v="649" actId="1076"/>
          <ac:picMkLst>
            <pc:docMk/>
            <pc:sldMk cId="2839906261" sldId="286"/>
            <ac:picMk id="10" creationId="{E543791A-AAE3-457D-8071-4067D62A945C}"/>
          </ac:picMkLst>
        </pc:picChg>
      </pc:sldChg>
      <pc:sldChg chg="addSp delSp modSp new mod">
        <pc:chgData name="Matevž Pucer" userId="a34ade8c-00c3-406f-b20c-146ee8b6d83f" providerId="ADAL" clId="{44218B11-2383-4BC3-9EAD-21B17B6E3C26}" dt="2022-02-12T09:03:38.557" v="698" actId="1076"/>
        <pc:sldMkLst>
          <pc:docMk/>
          <pc:sldMk cId="3503951205" sldId="287"/>
        </pc:sldMkLst>
        <pc:spChg chg="del">
          <ac:chgData name="Matevž Pucer" userId="a34ade8c-00c3-406f-b20c-146ee8b6d83f" providerId="ADAL" clId="{44218B11-2383-4BC3-9EAD-21B17B6E3C26}" dt="2022-02-12T08:54:00.122" v="690"/>
          <ac:spMkLst>
            <pc:docMk/>
            <pc:sldMk cId="3503951205" sldId="287"/>
            <ac:spMk id="3" creationId="{9204924D-E471-4CE1-AE35-583C11C6E904}"/>
          </ac:spMkLst>
        </pc:spChg>
        <pc:picChg chg="add mod">
          <ac:chgData name="Matevž Pucer" userId="a34ade8c-00c3-406f-b20c-146ee8b6d83f" providerId="ADAL" clId="{44218B11-2383-4BC3-9EAD-21B17B6E3C26}" dt="2022-02-12T08:54:05.712" v="695" actId="1076"/>
          <ac:picMkLst>
            <pc:docMk/>
            <pc:sldMk cId="3503951205" sldId="287"/>
            <ac:picMk id="5" creationId="{67B52D49-0817-4A46-A4A4-2EF930C4C4B5}"/>
          </ac:picMkLst>
        </pc:picChg>
        <pc:picChg chg="add mod">
          <ac:chgData name="Matevž Pucer" userId="a34ade8c-00c3-406f-b20c-146ee8b6d83f" providerId="ADAL" clId="{44218B11-2383-4BC3-9EAD-21B17B6E3C26}" dt="2022-02-12T09:03:38.557" v="698" actId="1076"/>
          <ac:picMkLst>
            <pc:docMk/>
            <pc:sldMk cId="3503951205" sldId="287"/>
            <ac:picMk id="7" creationId="{EC78F0DF-BFD2-48E5-845F-C158EC94BEF0}"/>
          </ac:picMkLst>
        </pc:picChg>
      </pc:sldChg>
    </pc:docChg>
  </pc:docChgLst>
  <pc:docChgLst>
    <pc:chgData name="Jani Pavlič" userId="S::jani.pavlic@um.si::65f3e1b8-57ca-4b7b-8167-1989cbe17e82" providerId="AD" clId="Web-{CB90AC63-5910-41D9-8226-76EDA0EC0355}"/>
    <pc:docChg chg="modSld">
      <pc:chgData name="Jani Pavlič" userId="S::jani.pavlic@um.si::65f3e1b8-57ca-4b7b-8167-1989cbe17e82" providerId="AD" clId="Web-{CB90AC63-5910-41D9-8226-76EDA0EC0355}" dt="2022-02-12T08:44:55.030" v="36" actId="20577"/>
      <pc:docMkLst>
        <pc:docMk/>
      </pc:docMkLst>
      <pc:sldChg chg="modSp">
        <pc:chgData name="Jani Pavlič" userId="S::jani.pavlic@um.si::65f3e1b8-57ca-4b7b-8167-1989cbe17e82" providerId="AD" clId="Web-{CB90AC63-5910-41D9-8226-76EDA0EC0355}" dt="2022-02-12T08:44:55.030" v="36" actId="20577"/>
        <pc:sldMkLst>
          <pc:docMk/>
          <pc:sldMk cId="2797422933" sldId="284"/>
        </pc:sldMkLst>
        <pc:spChg chg="mod">
          <ac:chgData name="Jani Pavlič" userId="S::jani.pavlic@um.si::65f3e1b8-57ca-4b7b-8167-1989cbe17e82" providerId="AD" clId="Web-{CB90AC63-5910-41D9-8226-76EDA0EC0355}" dt="2022-02-12T08:44:55.030" v="36" actId="20577"/>
          <ac:spMkLst>
            <pc:docMk/>
            <pc:sldMk cId="2797422933" sldId="284"/>
            <ac:spMk id="2" creationId="{9E6B61E3-06BD-4E55-831F-ABBC8A52A8DD}"/>
          </ac:spMkLst>
        </pc:spChg>
      </pc:sldChg>
      <pc:sldChg chg="modSp">
        <pc:chgData name="Jani Pavlič" userId="S::jani.pavlic@um.si::65f3e1b8-57ca-4b7b-8167-1989cbe17e82" providerId="AD" clId="Web-{CB90AC63-5910-41D9-8226-76EDA0EC0355}" dt="2022-02-12T08:44:13.389" v="18" actId="1076"/>
        <pc:sldMkLst>
          <pc:docMk/>
          <pc:sldMk cId="3107577371" sldId="285"/>
        </pc:sldMkLst>
        <pc:spChg chg="mod">
          <ac:chgData name="Jani Pavlič" userId="S::jani.pavlic@um.si::65f3e1b8-57ca-4b7b-8167-1989cbe17e82" providerId="AD" clId="Web-{CB90AC63-5910-41D9-8226-76EDA0EC0355}" dt="2022-02-12T08:44:13.389" v="18" actId="1076"/>
          <ac:spMkLst>
            <pc:docMk/>
            <pc:sldMk cId="3107577371" sldId="285"/>
            <ac:spMk id="2" creationId="{D9E49FAC-57B7-452A-8F71-6186DF9B0561}"/>
          </ac:spMkLst>
        </pc:spChg>
        <pc:graphicFrameChg chg="mod modGraphic">
          <ac:chgData name="Jani Pavlič" userId="S::jani.pavlic@um.si::65f3e1b8-57ca-4b7b-8167-1989cbe17e82" providerId="AD" clId="Web-{CB90AC63-5910-41D9-8226-76EDA0EC0355}" dt="2022-02-12T08:43:52.607" v="5"/>
          <ac:graphicFrameMkLst>
            <pc:docMk/>
            <pc:sldMk cId="3107577371" sldId="285"/>
            <ac:graphicFrameMk id="5" creationId="{853EC6B9-3D65-4DB2-B71F-8CF22359FCFA}"/>
          </ac:graphicFrameMkLst>
        </pc:graphicFrameChg>
      </pc:sldChg>
    </pc:docChg>
  </pc:docChgLst>
  <pc:docChgLst>
    <pc:chgData name="Jani Pavlič" userId="S::jani.pavlic@um.si::65f3e1b8-57ca-4b7b-8167-1989cbe17e82" providerId="AD" clId="Web-{1BB5961C-DEF4-403D-92D4-2BDFAC62688D}"/>
    <pc:docChg chg="modSld">
      <pc:chgData name="Jani Pavlič" userId="S::jani.pavlic@um.si::65f3e1b8-57ca-4b7b-8167-1989cbe17e82" providerId="AD" clId="Web-{1BB5961C-DEF4-403D-92D4-2BDFAC62688D}" dt="2022-02-12T08:50:18.138" v="7"/>
      <pc:docMkLst>
        <pc:docMk/>
      </pc:docMkLst>
      <pc:sldChg chg="modSp">
        <pc:chgData name="Jani Pavlič" userId="S::jani.pavlic@um.si::65f3e1b8-57ca-4b7b-8167-1989cbe17e82" providerId="AD" clId="Web-{1BB5961C-DEF4-403D-92D4-2BDFAC62688D}" dt="2022-02-12T08:50:18.138" v="7"/>
        <pc:sldMkLst>
          <pc:docMk/>
          <pc:sldMk cId="3107577371" sldId="285"/>
        </pc:sldMkLst>
        <pc:graphicFrameChg chg="mod modGraphic">
          <ac:chgData name="Jani Pavlič" userId="S::jani.pavlic@um.si::65f3e1b8-57ca-4b7b-8167-1989cbe17e82" providerId="AD" clId="Web-{1BB5961C-DEF4-403D-92D4-2BDFAC62688D}" dt="2022-02-12T08:50:18.138" v="7"/>
          <ac:graphicFrameMkLst>
            <pc:docMk/>
            <pc:sldMk cId="3107577371" sldId="285"/>
            <ac:graphicFrameMk id="5" creationId="{853EC6B9-3D65-4DB2-B71F-8CF22359FCFA}"/>
          </ac:graphicFrameMkLst>
        </pc:graphicFrameChg>
      </pc:sldChg>
    </pc:docChg>
  </pc:docChgLst>
  <pc:docChgLst>
    <pc:chgData name="Matevž Pucer" userId="a34ade8c-00c3-406f-b20c-146ee8b6d83f" providerId="ADAL" clId="{327077D1-C324-4577-82E7-43AB61A55A63}"/>
    <pc:docChg chg="custSel modSld">
      <pc:chgData name="Matevž Pucer" userId="a34ade8c-00c3-406f-b20c-146ee8b6d83f" providerId="ADAL" clId="{327077D1-C324-4577-82E7-43AB61A55A63}" dt="2022-02-12T11:05:24.251" v="32" actId="20577"/>
      <pc:docMkLst>
        <pc:docMk/>
      </pc:docMkLst>
      <pc:sldChg chg="addSp delSp modSp mod">
        <pc:chgData name="Matevž Pucer" userId="a34ade8c-00c3-406f-b20c-146ee8b6d83f" providerId="ADAL" clId="{327077D1-C324-4577-82E7-43AB61A55A63}" dt="2022-02-12T11:05:24.251" v="32" actId="20577"/>
        <pc:sldMkLst>
          <pc:docMk/>
          <pc:sldMk cId="3503951205" sldId="287"/>
        </pc:sldMkLst>
        <pc:spChg chg="mod">
          <ac:chgData name="Matevž Pucer" userId="a34ade8c-00c3-406f-b20c-146ee8b6d83f" providerId="ADAL" clId="{327077D1-C324-4577-82E7-43AB61A55A63}" dt="2022-02-12T11:05:24.251" v="32" actId="20577"/>
          <ac:spMkLst>
            <pc:docMk/>
            <pc:sldMk cId="3503951205" sldId="287"/>
            <ac:spMk id="2" creationId="{EE7391A4-703F-436F-84E1-A184BB03D409}"/>
          </ac:spMkLst>
        </pc:spChg>
        <pc:spChg chg="add del mod">
          <ac:chgData name="Matevž Pucer" userId="a34ade8c-00c3-406f-b20c-146ee8b6d83f" providerId="ADAL" clId="{327077D1-C324-4577-82E7-43AB61A55A63}" dt="2022-02-12T10:17:54.677" v="1"/>
          <ac:spMkLst>
            <pc:docMk/>
            <pc:sldMk cId="3503951205" sldId="287"/>
            <ac:spMk id="4" creationId="{7A3B4CB3-2036-459A-B6D7-EBB27B4C26B5}"/>
          </ac:spMkLst>
        </pc:spChg>
        <pc:picChg chg="del">
          <ac:chgData name="Matevž Pucer" userId="a34ade8c-00c3-406f-b20c-146ee8b6d83f" providerId="ADAL" clId="{327077D1-C324-4577-82E7-43AB61A55A63}" dt="2022-02-12T10:17:41.574" v="0" actId="478"/>
          <ac:picMkLst>
            <pc:docMk/>
            <pc:sldMk cId="3503951205" sldId="287"/>
            <ac:picMk id="5" creationId="{67B52D49-0817-4A46-A4A4-2EF930C4C4B5}"/>
          </ac:picMkLst>
        </pc:picChg>
        <pc:picChg chg="del">
          <ac:chgData name="Matevž Pucer" userId="a34ade8c-00c3-406f-b20c-146ee8b6d83f" providerId="ADAL" clId="{327077D1-C324-4577-82E7-43AB61A55A63}" dt="2022-02-12T11:05:14.529" v="24" actId="478"/>
          <ac:picMkLst>
            <pc:docMk/>
            <pc:sldMk cId="3503951205" sldId="287"/>
            <ac:picMk id="7" creationId="{EC78F0DF-BFD2-48E5-845F-C158EC94BEF0}"/>
          </ac:picMkLst>
        </pc:picChg>
        <pc:picChg chg="add mod">
          <ac:chgData name="Matevž Pucer" userId="a34ade8c-00c3-406f-b20c-146ee8b6d83f" providerId="ADAL" clId="{327077D1-C324-4577-82E7-43AB61A55A63}" dt="2022-02-12T11:05:16.317" v="25" actId="1076"/>
          <ac:picMkLst>
            <pc:docMk/>
            <pc:sldMk cId="3503951205" sldId="287"/>
            <ac:picMk id="8" creationId="{4BECFE9A-BF08-4515-989A-E86D8059D786}"/>
          </ac:picMkLst>
        </pc:picChg>
      </pc:sldChg>
    </pc:docChg>
  </pc:docChgLst>
  <pc:docChgLst>
    <pc:chgData name="Jani Pavlič" userId="65f3e1b8-57ca-4b7b-8167-1989cbe17e82" providerId="ADAL" clId="{3B46E50B-A3AC-45E0-96FF-222BB550DF36}"/>
    <pc:docChg chg="undo addSld delSld">
      <pc:chgData name="Jani Pavlič" userId="65f3e1b8-57ca-4b7b-8167-1989cbe17e82" providerId="ADAL" clId="{3B46E50B-A3AC-45E0-96FF-222BB550DF36}" dt="2020-03-11T19:28:55.251" v="6" actId="2696"/>
      <pc:docMkLst>
        <pc:docMk/>
      </pc:docMkLst>
      <pc:sldChg chg="del">
        <pc:chgData name="Jani Pavlič" userId="65f3e1b8-57ca-4b7b-8167-1989cbe17e82" providerId="ADAL" clId="{3B46E50B-A3AC-45E0-96FF-222BB550DF36}" dt="2020-03-11T19:28:51.160" v="1" actId="2696"/>
        <pc:sldMkLst>
          <pc:docMk/>
          <pc:sldMk cId="3771828926" sldId="259"/>
        </pc:sldMkLst>
      </pc:sldChg>
      <pc:sldChg chg="del">
        <pc:chgData name="Jani Pavlič" userId="65f3e1b8-57ca-4b7b-8167-1989cbe17e82" providerId="ADAL" clId="{3B46E50B-A3AC-45E0-96FF-222BB550DF36}" dt="2020-03-11T19:28:51.937" v="2" actId="2696"/>
        <pc:sldMkLst>
          <pc:docMk/>
          <pc:sldMk cId="3631214493" sldId="270"/>
        </pc:sldMkLst>
      </pc:sldChg>
      <pc:sldChg chg="add del">
        <pc:chgData name="Jani Pavlič" userId="65f3e1b8-57ca-4b7b-8167-1989cbe17e82" providerId="ADAL" clId="{3B46E50B-A3AC-45E0-96FF-222BB550DF36}" dt="2020-03-11T19:28:55.251" v="6" actId="2696"/>
        <pc:sldMkLst>
          <pc:docMk/>
          <pc:sldMk cId="2462968136" sldId="271"/>
        </pc:sldMkLst>
      </pc:sldChg>
      <pc:sldChg chg="del">
        <pc:chgData name="Jani Pavlič" userId="65f3e1b8-57ca-4b7b-8167-1989cbe17e82" providerId="ADAL" clId="{3B46E50B-A3AC-45E0-96FF-222BB550DF36}" dt="2020-03-11T19:28:53.104" v="4" actId="2696"/>
        <pc:sldMkLst>
          <pc:docMk/>
          <pc:sldMk cId="412273908" sldId="272"/>
        </pc:sldMkLst>
      </pc:sldChg>
      <pc:sldChg chg="del">
        <pc:chgData name="Jani Pavlič" userId="65f3e1b8-57ca-4b7b-8167-1989cbe17e82" providerId="ADAL" clId="{3B46E50B-A3AC-45E0-96FF-222BB550DF36}" dt="2020-03-11T19:28:50.433" v="0" actId="2696"/>
        <pc:sldMkLst>
          <pc:docMk/>
          <pc:sldMk cId="3923806643" sldId="273"/>
        </pc:sldMkLst>
      </pc:sldChg>
      <pc:sldChg chg="del">
        <pc:chgData name="Jani Pavlič" userId="65f3e1b8-57ca-4b7b-8167-1989cbe17e82" providerId="ADAL" clId="{3B46E50B-A3AC-45E0-96FF-222BB550DF36}" dt="2020-03-11T19:28:52.465" v="3" actId="2696"/>
        <pc:sldMkLst>
          <pc:docMk/>
          <pc:sldMk cId="3736081409" sldId="278"/>
        </pc:sldMkLst>
      </pc:sldChg>
    </pc:docChg>
  </pc:docChgLst>
  <pc:docChgLst>
    <pc:chgData name="Jani Pavlič" userId="S::jani.pavlic@um.si::65f3e1b8-57ca-4b7b-8167-1989cbe17e82" providerId="AD" clId="Web-{7DD2BAF1-6040-4732-A714-89D2989C6980}"/>
    <pc:docChg chg="addSld delSld modSld">
      <pc:chgData name="Jani Pavlič" userId="S::jani.pavlic@um.si::65f3e1b8-57ca-4b7b-8167-1989cbe17e82" providerId="AD" clId="Web-{7DD2BAF1-6040-4732-A714-89D2989C6980}" dt="2022-02-12T08:41:57.675" v="16"/>
      <pc:docMkLst>
        <pc:docMk/>
      </pc:docMkLst>
      <pc:sldChg chg="addSp delSp modSp new">
        <pc:chgData name="Jani Pavlič" userId="S::jani.pavlic@um.si::65f3e1b8-57ca-4b7b-8167-1989cbe17e82" providerId="AD" clId="Web-{7DD2BAF1-6040-4732-A714-89D2989C6980}" dt="2022-02-12T08:41:57.675" v="16"/>
        <pc:sldMkLst>
          <pc:docMk/>
          <pc:sldMk cId="3107577371" sldId="285"/>
        </pc:sldMkLst>
        <pc:spChg chg="mod">
          <ac:chgData name="Jani Pavlič" userId="S::jani.pavlic@um.si::65f3e1b8-57ca-4b7b-8167-1989cbe17e82" providerId="AD" clId="Web-{7DD2BAF1-6040-4732-A714-89D2989C6980}" dt="2022-02-12T08:41:35.972" v="8" actId="20577"/>
          <ac:spMkLst>
            <pc:docMk/>
            <pc:sldMk cId="3107577371" sldId="285"/>
            <ac:spMk id="2" creationId="{D9E49FAC-57B7-452A-8F71-6186DF9B0561}"/>
          </ac:spMkLst>
        </pc:spChg>
        <pc:spChg chg="del">
          <ac:chgData name="Jani Pavlič" userId="S::jani.pavlic@um.si::65f3e1b8-57ca-4b7b-8167-1989cbe17e82" providerId="AD" clId="Web-{7DD2BAF1-6040-4732-A714-89D2989C6980}" dt="2022-02-12T08:41:38.690" v="9"/>
          <ac:spMkLst>
            <pc:docMk/>
            <pc:sldMk cId="3107577371" sldId="285"/>
            <ac:spMk id="3" creationId="{C864AE2A-F38A-432F-AE5A-59C9E2FCED00}"/>
          </ac:spMkLst>
        </pc:spChg>
        <pc:graphicFrameChg chg="add mod modGraphic">
          <ac:chgData name="Jani Pavlič" userId="S::jani.pavlic@um.si::65f3e1b8-57ca-4b7b-8167-1989cbe17e82" providerId="AD" clId="Web-{7DD2BAF1-6040-4732-A714-89D2989C6980}" dt="2022-02-12T08:41:57.675" v="16"/>
          <ac:graphicFrameMkLst>
            <pc:docMk/>
            <pc:sldMk cId="3107577371" sldId="285"/>
            <ac:graphicFrameMk id="5" creationId="{853EC6B9-3D65-4DB2-B71F-8CF22359FCFA}"/>
          </ac:graphicFrameMkLst>
        </pc:graphicFrameChg>
      </pc:sldChg>
      <pc:sldChg chg="add del replId">
        <pc:chgData name="Jani Pavlič" userId="S::jani.pavlic@um.si::65f3e1b8-57ca-4b7b-8167-1989cbe17e82" providerId="AD" clId="Web-{7DD2BAF1-6040-4732-A714-89D2989C6980}" dt="2022-02-12T08:41:43.347" v="11"/>
        <pc:sldMkLst>
          <pc:docMk/>
          <pc:sldMk cId="3122207240" sldId="286"/>
        </pc:sldMkLst>
      </pc:sldChg>
    </pc:docChg>
  </pc:docChgLst>
  <pc:docChgLst>
    <pc:chgData name="Jani Pavlič" userId="65f3e1b8-57ca-4b7b-8167-1989cbe17e82" providerId="ADAL" clId="{92984D58-6A90-43FA-8722-693C6DBA4E1E}"/>
    <pc:docChg chg="undo redo custSel addSld delSld modSld">
      <pc:chgData name="Jani Pavlič" userId="65f3e1b8-57ca-4b7b-8167-1989cbe17e82" providerId="ADAL" clId="{92984D58-6A90-43FA-8722-693C6DBA4E1E}" dt="2021-03-18T11:50:47.685" v="11993" actId="47"/>
      <pc:docMkLst>
        <pc:docMk/>
      </pc:docMkLst>
      <pc:sldChg chg="modNotesTx">
        <pc:chgData name="Jani Pavlič" userId="65f3e1b8-57ca-4b7b-8167-1989cbe17e82" providerId="ADAL" clId="{92984D58-6A90-43FA-8722-693C6DBA4E1E}" dt="2021-03-17T07:29:26.106" v="7077" actId="20577"/>
        <pc:sldMkLst>
          <pc:docMk/>
          <pc:sldMk cId="3391559132" sldId="257"/>
        </pc:sldMkLst>
      </pc:sldChg>
      <pc:sldChg chg="addSp modSp mod modNotesTx">
        <pc:chgData name="Jani Pavlič" userId="65f3e1b8-57ca-4b7b-8167-1989cbe17e82" providerId="ADAL" clId="{92984D58-6A90-43FA-8722-693C6DBA4E1E}" dt="2021-03-17T07:31:15.223" v="7514" actId="20577"/>
        <pc:sldMkLst>
          <pc:docMk/>
          <pc:sldMk cId="3532702470" sldId="258"/>
        </pc:sldMkLst>
        <pc:spChg chg="mod">
          <ac:chgData name="Jani Pavlič" userId="65f3e1b8-57ca-4b7b-8167-1989cbe17e82" providerId="ADAL" clId="{92984D58-6A90-43FA-8722-693C6DBA4E1E}" dt="2021-03-16T15:38:21.016" v="1594" actId="27636"/>
          <ac:spMkLst>
            <pc:docMk/>
            <pc:sldMk cId="3532702470" sldId="258"/>
            <ac:spMk id="5" creationId="{00000000-0000-0000-0000-000000000000}"/>
          </ac:spMkLst>
        </pc:spChg>
        <pc:spChg chg="add mod">
          <ac:chgData name="Jani Pavlič" userId="65f3e1b8-57ca-4b7b-8167-1989cbe17e82" providerId="ADAL" clId="{92984D58-6A90-43FA-8722-693C6DBA4E1E}" dt="2021-03-17T07:21:53.495" v="6185" actId="20577"/>
          <ac:spMkLst>
            <pc:docMk/>
            <pc:sldMk cId="3532702470" sldId="258"/>
            <ac:spMk id="6" creationId="{9EB6D325-0349-4ABC-8A0A-8C7E06B1C055}"/>
          </ac:spMkLst>
        </pc:spChg>
      </pc:sldChg>
      <pc:sldChg chg="addSp delSp modSp add mod modNotesTx">
        <pc:chgData name="Jani Pavlič" userId="65f3e1b8-57ca-4b7b-8167-1989cbe17e82" providerId="ADAL" clId="{92984D58-6A90-43FA-8722-693C6DBA4E1E}" dt="2021-03-18T08:05:05.839" v="11323" actId="20577"/>
        <pc:sldMkLst>
          <pc:docMk/>
          <pc:sldMk cId="2183437177" sldId="259"/>
        </pc:sldMkLst>
        <pc:spChg chg="mod">
          <ac:chgData name="Jani Pavlič" userId="65f3e1b8-57ca-4b7b-8167-1989cbe17e82" providerId="ADAL" clId="{92984D58-6A90-43FA-8722-693C6DBA4E1E}" dt="2021-03-16T15:50:09.068" v="1723" actId="1076"/>
          <ac:spMkLst>
            <pc:docMk/>
            <pc:sldMk cId="2183437177" sldId="259"/>
            <ac:spMk id="2" creationId="{9BA972A0-037E-48F6-BEAB-E29C4234BEE0}"/>
          </ac:spMkLst>
        </pc:spChg>
        <pc:spChg chg="mod">
          <ac:chgData name="Jani Pavlič" userId="65f3e1b8-57ca-4b7b-8167-1989cbe17e82" providerId="ADAL" clId="{92984D58-6A90-43FA-8722-693C6DBA4E1E}" dt="2021-03-16T15:51:22.245" v="1800" actId="6549"/>
          <ac:spMkLst>
            <pc:docMk/>
            <pc:sldMk cId="2183437177" sldId="259"/>
            <ac:spMk id="3" creationId="{F642501D-2763-46D2-ADD4-52F3276D62C6}"/>
          </ac:spMkLst>
        </pc:spChg>
        <pc:spChg chg="add mod">
          <ac:chgData name="Jani Pavlič" userId="65f3e1b8-57ca-4b7b-8167-1989cbe17e82" providerId="ADAL" clId="{92984D58-6A90-43FA-8722-693C6DBA4E1E}" dt="2021-03-16T16:30:22.421" v="2414" actId="1076"/>
          <ac:spMkLst>
            <pc:docMk/>
            <pc:sldMk cId="2183437177" sldId="259"/>
            <ac:spMk id="4" creationId="{51E421B6-3F19-4D7A-B700-3489D9D59678}"/>
          </ac:spMkLst>
        </pc:spChg>
        <pc:spChg chg="add del mod">
          <ac:chgData name="Jani Pavlič" userId="65f3e1b8-57ca-4b7b-8167-1989cbe17e82" providerId="ADAL" clId="{92984D58-6A90-43FA-8722-693C6DBA4E1E}" dt="2021-03-12T13:38:53.416" v="989" actId="21"/>
          <ac:spMkLst>
            <pc:docMk/>
            <pc:sldMk cId="2183437177" sldId="259"/>
            <ac:spMk id="4" creationId="{F5A21698-254E-466F-A00B-B72B98522DE0}"/>
          </ac:spMkLst>
        </pc:spChg>
        <pc:graphicFrameChg chg="add mod modGraphic">
          <ac:chgData name="Jani Pavlič" userId="65f3e1b8-57ca-4b7b-8167-1989cbe17e82" providerId="ADAL" clId="{92984D58-6A90-43FA-8722-693C6DBA4E1E}" dt="2021-03-16T16:30:25.060" v="2415" actId="1076"/>
          <ac:graphicFrameMkLst>
            <pc:docMk/>
            <pc:sldMk cId="2183437177" sldId="259"/>
            <ac:graphicFrameMk id="5" creationId="{EC72CB88-12F0-4DC0-AD6B-0C814C62A8C9}"/>
          </ac:graphicFrameMkLst>
        </pc:graphicFrameChg>
        <pc:picChg chg="add del mod">
          <ac:chgData name="Jani Pavlič" userId="65f3e1b8-57ca-4b7b-8167-1989cbe17e82" providerId="ADAL" clId="{92984D58-6A90-43FA-8722-693C6DBA4E1E}" dt="2021-03-16T16:37:18.965" v="2632" actId="478"/>
          <ac:picMkLst>
            <pc:docMk/>
            <pc:sldMk cId="2183437177" sldId="259"/>
            <ac:picMk id="6" creationId="{401B653F-3F59-4A1D-81BA-CC752DD6486B}"/>
          </ac:picMkLst>
        </pc:picChg>
      </pc:sldChg>
      <pc:sldChg chg="addSp delSp modSp add mod modNotesTx">
        <pc:chgData name="Jani Pavlič" userId="65f3e1b8-57ca-4b7b-8167-1989cbe17e82" providerId="ADAL" clId="{92984D58-6A90-43FA-8722-693C6DBA4E1E}" dt="2021-03-18T11:29:49.250" v="11992" actId="14100"/>
        <pc:sldMkLst>
          <pc:docMk/>
          <pc:sldMk cId="1405184163" sldId="261"/>
        </pc:sldMkLst>
        <pc:spChg chg="mod">
          <ac:chgData name="Jani Pavlič" userId="65f3e1b8-57ca-4b7b-8167-1989cbe17e82" providerId="ADAL" clId="{92984D58-6A90-43FA-8722-693C6DBA4E1E}" dt="2021-03-18T11:29:49.250" v="11992" actId="14100"/>
          <ac:spMkLst>
            <pc:docMk/>
            <pc:sldMk cId="1405184163" sldId="261"/>
            <ac:spMk id="2" creationId="{067EE455-644B-4562-8968-BD58E1D07739}"/>
          </ac:spMkLst>
        </pc:spChg>
        <pc:spChg chg="mod">
          <ac:chgData name="Jani Pavlič" userId="65f3e1b8-57ca-4b7b-8167-1989cbe17e82" providerId="ADAL" clId="{92984D58-6A90-43FA-8722-693C6DBA4E1E}" dt="2021-03-16T16:48:15.253" v="3601" actId="20577"/>
          <ac:spMkLst>
            <pc:docMk/>
            <pc:sldMk cId="1405184163" sldId="261"/>
            <ac:spMk id="7" creationId="{00000000-0000-0000-0000-000000000000}"/>
          </ac:spMkLst>
        </pc:spChg>
        <pc:picChg chg="add del">
          <ac:chgData name="Jani Pavlič" userId="65f3e1b8-57ca-4b7b-8167-1989cbe17e82" providerId="ADAL" clId="{92984D58-6A90-43FA-8722-693C6DBA4E1E}" dt="2021-03-16T16:50:59.308" v="3917" actId="478"/>
          <ac:picMkLst>
            <pc:docMk/>
            <pc:sldMk cId="1405184163" sldId="261"/>
            <ac:picMk id="6" creationId="{82449F9F-CCAB-4316-B1EE-364FC8AA95C6}"/>
          </ac:picMkLst>
        </pc:picChg>
      </pc:sldChg>
      <pc:sldChg chg="modSp mod modNotesTx">
        <pc:chgData name="Jani Pavlič" userId="65f3e1b8-57ca-4b7b-8167-1989cbe17e82" providerId="ADAL" clId="{92984D58-6A90-43FA-8722-693C6DBA4E1E}" dt="2021-03-17T07:34:20.802" v="8041" actId="20577"/>
        <pc:sldMkLst>
          <pc:docMk/>
          <pc:sldMk cId="815845418" sldId="269"/>
        </pc:sldMkLst>
        <pc:graphicFrameChg chg="mod modGraphic">
          <ac:chgData name="Jani Pavlič" userId="65f3e1b8-57ca-4b7b-8167-1989cbe17e82" providerId="ADAL" clId="{92984D58-6A90-43FA-8722-693C6DBA4E1E}" dt="2021-03-16T15:34:16.339" v="1478" actId="20577"/>
          <ac:graphicFrameMkLst>
            <pc:docMk/>
            <pc:sldMk cId="815845418" sldId="269"/>
            <ac:graphicFrameMk id="7" creationId="{8D8B3A22-B5BB-46B0-BBFD-E90E94CA0C65}"/>
          </ac:graphicFrameMkLst>
        </pc:graphicFrameChg>
      </pc:sldChg>
      <pc:sldChg chg="addSp delSp modSp add del mod">
        <pc:chgData name="Jani Pavlič" userId="65f3e1b8-57ca-4b7b-8167-1989cbe17e82" providerId="ADAL" clId="{92984D58-6A90-43FA-8722-693C6DBA4E1E}" dt="2021-03-16T16:31:23.970" v="2429" actId="47"/>
        <pc:sldMkLst>
          <pc:docMk/>
          <pc:sldMk cId="1489630144" sldId="270"/>
        </pc:sldMkLst>
        <pc:spChg chg="del mod">
          <ac:chgData name="Jani Pavlič" userId="65f3e1b8-57ca-4b7b-8167-1989cbe17e82" providerId="ADAL" clId="{92984D58-6A90-43FA-8722-693C6DBA4E1E}" dt="2021-03-16T16:31:03.324" v="2423" actId="478"/>
          <ac:spMkLst>
            <pc:docMk/>
            <pc:sldMk cId="1489630144" sldId="270"/>
            <ac:spMk id="2" creationId="{35FADB11-E741-4114-96D0-8D82E4AB24BB}"/>
          </ac:spMkLst>
        </pc:spChg>
        <pc:spChg chg="mod">
          <ac:chgData name="Jani Pavlič" userId="65f3e1b8-57ca-4b7b-8167-1989cbe17e82" providerId="ADAL" clId="{92984D58-6A90-43FA-8722-693C6DBA4E1E}" dt="2021-03-16T16:29:37.044" v="2411" actId="20577"/>
          <ac:spMkLst>
            <pc:docMk/>
            <pc:sldMk cId="1489630144" sldId="270"/>
            <ac:spMk id="3" creationId="{55C38D95-A0A0-490B-86DE-C5D2D81FF584}"/>
          </ac:spMkLst>
        </pc:spChg>
        <pc:spChg chg="add mod">
          <ac:chgData name="Jani Pavlič" userId="65f3e1b8-57ca-4b7b-8167-1989cbe17e82" providerId="ADAL" clId="{92984D58-6A90-43FA-8722-693C6DBA4E1E}" dt="2021-03-16T16:31:06.029" v="2424" actId="1076"/>
          <ac:spMkLst>
            <pc:docMk/>
            <pc:sldMk cId="1489630144" sldId="270"/>
            <ac:spMk id="4" creationId="{00D666E3-AC92-461E-B9AD-DDCD4186269F}"/>
          </ac:spMkLst>
        </pc:spChg>
        <pc:spChg chg="add del mod">
          <ac:chgData name="Jani Pavlič" userId="65f3e1b8-57ca-4b7b-8167-1989cbe17e82" providerId="ADAL" clId="{92984D58-6A90-43FA-8722-693C6DBA4E1E}" dt="2021-03-12T13:40:19.771" v="1064" actId="21"/>
          <ac:spMkLst>
            <pc:docMk/>
            <pc:sldMk cId="1489630144" sldId="270"/>
            <ac:spMk id="4" creationId="{726B5CF6-32AF-426A-8E2A-BA7F06FCCA19}"/>
          </ac:spMkLst>
        </pc:spChg>
      </pc:sldChg>
      <pc:sldChg chg="addSp delSp modSp mod">
        <pc:chgData name="Jani Pavlič" userId="65f3e1b8-57ca-4b7b-8167-1989cbe17e82" providerId="ADAL" clId="{92984D58-6A90-43FA-8722-693C6DBA4E1E}" dt="2021-03-17T07:52:27.224" v="9781" actId="478"/>
        <pc:sldMkLst>
          <pc:docMk/>
          <pc:sldMk cId="2462968136" sldId="271"/>
        </pc:sldMkLst>
        <pc:spChg chg="mod">
          <ac:chgData name="Jani Pavlič" userId="65f3e1b8-57ca-4b7b-8167-1989cbe17e82" providerId="ADAL" clId="{92984D58-6A90-43FA-8722-693C6DBA4E1E}" dt="2021-03-16T16:49:31.698" v="3814" actId="1076"/>
          <ac:spMkLst>
            <pc:docMk/>
            <pc:sldMk cId="2462968136" sldId="271"/>
            <ac:spMk id="3" creationId="{1A6A2DCF-E276-41BB-9A8B-BF7886EB04E6}"/>
          </ac:spMkLst>
        </pc:spChg>
        <pc:spChg chg="add del mod">
          <ac:chgData name="Jani Pavlič" userId="65f3e1b8-57ca-4b7b-8167-1989cbe17e82" providerId="ADAL" clId="{92984D58-6A90-43FA-8722-693C6DBA4E1E}" dt="2021-03-17T07:52:27.224" v="9781" actId="478"/>
          <ac:spMkLst>
            <pc:docMk/>
            <pc:sldMk cId="2462968136" sldId="271"/>
            <ac:spMk id="7" creationId="{CFCB2DE5-C4A6-42F5-8297-B692DEBFF81A}"/>
          </ac:spMkLst>
        </pc:spChg>
        <pc:picChg chg="add mod">
          <ac:chgData name="Jani Pavlič" userId="65f3e1b8-57ca-4b7b-8167-1989cbe17e82" providerId="ADAL" clId="{92984D58-6A90-43FA-8722-693C6DBA4E1E}" dt="2021-03-16T16:37:07.250" v="2628"/>
          <ac:picMkLst>
            <pc:docMk/>
            <pc:sldMk cId="2462968136" sldId="271"/>
            <ac:picMk id="4" creationId="{F0D30C1A-559F-4B59-9476-3F618CBC6DCE}"/>
          </ac:picMkLst>
        </pc:picChg>
        <pc:picChg chg="add del mod">
          <ac:chgData name="Jani Pavlič" userId="65f3e1b8-57ca-4b7b-8167-1989cbe17e82" providerId="ADAL" clId="{92984D58-6A90-43FA-8722-693C6DBA4E1E}" dt="2021-03-16T16:37:13.608" v="2630" actId="21"/>
          <ac:picMkLst>
            <pc:docMk/>
            <pc:sldMk cId="2462968136" sldId="271"/>
            <ac:picMk id="5" creationId="{05E33D60-58B6-4598-A480-036F9604344D}"/>
          </ac:picMkLst>
        </pc:picChg>
      </pc:sldChg>
      <pc:sldChg chg="addSp delSp modSp add del mod modClrScheme delAnim chgLayout modNotesTx">
        <pc:chgData name="Jani Pavlič" userId="65f3e1b8-57ca-4b7b-8167-1989cbe17e82" providerId="ADAL" clId="{92984D58-6A90-43FA-8722-693C6DBA4E1E}" dt="2021-03-16T16:29:45.189" v="2412" actId="2696"/>
        <pc:sldMkLst>
          <pc:docMk/>
          <pc:sldMk cId="1737445492" sldId="272"/>
        </pc:sldMkLst>
        <pc:spChg chg="mod">
          <ac:chgData name="Jani Pavlič" userId="65f3e1b8-57ca-4b7b-8167-1989cbe17e82" providerId="ADAL" clId="{92984D58-6A90-43FA-8722-693C6DBA4E1E}" dt="2021-03-16T15:47:11.109" v="1721" actId="14100"/>
          <ac:spMkLst>
            <pc:docMk/>
            <pc:sldMk cId="1737445492" sldId="272"/>
            <ac:spMk id="2" creationId="{8CA99535-33B2-446D-B0D9-2BCF85568127}"/>
          </ac:spMkLst>
        </pc:spChg>
        <pc:spChg chg="del">
          <ac:chgData name="Jani Pavlič" userId="65f3e1b8-57ca-4b7b-8167-1989cbe17e82" providerId="ADAL" clId="{92984D58-6A90-43FA-8722-693C6DBA4E1E}" dt="2021-03-16T15:42:19.952" v="1628" actId="478"/>
          <ac:spMkLst>
            <pc:docMk/>
            <pc:sldMk cId="1737445492" sldId="272"/>
            <ac:spMk id="4" creationId="{6A744A86-A73A-41E2-8C5C-AE7A479A0E08}"/>
          </ac:spMkLst>
        </pc:spChg>
        <pc:spChg chg="del">
          <ac:chgData name="Jani Pavlič" userId="65f3e1b8-57ca-4b7b-8167-1989cbe17e82" providerId="ADAL" clId="{92984D58-6A90-43FA-8722-693C6DBA4E1E}" dt="2021-03-16T15:42:25.699" v="1633" actId="478"/>
          <ac:spMkLst>
            <pc:docMk/>
            <pc:sldMk cId="1737445492" sldId="272"/>
            <ac:spMk id="5" creationId="{7B36F5A8-EE73-4233-9CA4-D8B4C4E807D5}"/>
          </ac:spMkLst>
        </pc:spChg>
        <pc:spChg chg="del mod">
          <ac:chgData name="Jani Pavlič" userId="65f3e1b8-57ca-4b7b-8167-1989cbe17e82" providerId="ADAL" clId="{92984D58-6A90-43FA-8722-693C6DBA4E1E}" dt="2021-03-16T15:42:23.110" v="1631" actId="478"/>
          <ac:spMkLst>
            <pc:docMk/>
            <pc:sldMk cId="1737445492" sldId="272"/>
            <ac:spMk id="6" creationId="{3147B6DC-F8E1-49F1-832A-D1F6169B56F4}"/>
          </ac:spMkLst>
        </pc:spChg>
        <pc:spChg chg="del mod">
          <ac:chgData name="Jani Pavlič" userId="65f3e1b8-57ca-4b7b-8167-1989cbe17e82" providerId="ADAL" clId="{92984D58-6A90-43FA-8722-693C6DBA4E1E}" dt="2021-03-16T15:42:24.555" v="1632" actId="478"/>
          <ac:spMkLst>
            <pc:docMk/>
            <pc:sldMk cId="1737445492" sldId="272"/>
            <ac:spMk id="7" creationId="{0ED23722-5E6D-40DC-A0EE-BE39A70EFC6E}"/>
          </ac:spMkLst>
        </pc:spChg>
        <pc:spChg chg="del">
          <ac:chgData name="Jani Pavlič" userId="65f3e1b8-57ca-4b7b-8167-1989cbe17e82" providerId="ADAL" clId="{92984D58-6A90-43FA-8722-693C6DBA4E1E}" dt="2021-03-16T15:42:26.842" v="1634" actId="478"/>
          <ac:spMkLst>
            <pc:docMk/>
            <pc:sldMk cId="1737445492" sldId="272"/>
            <ac:spMk id="8" creationId="{B0444238-D313-4895-8BBD-AFC83A3A6BB1}"/>
          </ac:spMkLst>
        </pc:spChg>
        <pc:spChg chg="del">
          <ac:chgData name="Jani Pavlič" userId="65f3e1b8-57ca-4b7b-8167-1989cbe17e82" providerId="ADAL" clId="{92984D58-6A90-43FA-8722-693C6DBA4E1E}" dt="2021-03-16T15:42:27.834" v="1635" actId="478"/>
          <ac:spMkLst>
            <pc:docMk/>
            <pc:sldMk cId="1737445492" sldId="272"/>
            <ac:spMk id="9" creationId="{D071A5CF-E058-4B78-BDAC-D1E78A7124DA}"/>
          </ac:spMkLst>
        </pc:spChg>
        <pc:picChg chg="add mod modCrop">
          <ac:chgData name="Jani Pavlič" userId="65f3e1b8-57ca-4b7b-8167-1989cbe17e82" providerId="ADAL" clId="{92984D58-6A90-43FA-8722-693C6DBA4E1E}" dt="2021-03-16T15:47:00.525" v="1719" actId="26606"/>
          <ac:picMkLst>
            <pc:docMk/>
            <pc:sldMk cId="1737445492" sldId="272"/>
            <ac:picMk id="10" creationId="{743F42CB-609B-4059-A86E-803820EFFE36}"/>
          </ac:picMkLst>
        </pc:picChg>
      </pc:sldChg>
      <pc:sldChg chg="addSp delSp modSp add mod modNotesTx">
        <pc:chgData name="Jani Pavlič" userId="65f3e1b8-57ca-4b7b-8167-1989cbe17e82" providerId="ADAL" clId="{92984D58-6A90-43FA-8722-693C6DBA4E1E}" dt="2021-03-18T08:27:59.966" v="11932" actId="20577"/>
        <pc:sldMkLst>
          <pc:docMk/>
          <pc:sldMk cId="2101550051" sldId="272"/>
        </pc:sldMkLst>
        <pc:spChg chg="mod">
          <ac:chgData name="Jani Pavlič" userId="65f3e1b8-57ca-4b7b-8167-1989cbe17e82" providerId="ADAL" clId="{92984D58-6A90-43FA-8722-693C6DBA4E1E}" dt="2021-03-16T16:39:56.392" v="2761" actId="20577"/>
          <ac:spMkLst>
            <pc:docMk/>
            <pc:sldMk cId="2101550051" sldId="272"/>
            <ac:spMk id="2" creationId="{8CA99535-33B2-446D-B0D9-2BCF85568127}"/>
          </ac:spMkLst>
        </pc:spChg>
        <pc:spChg chg="add mod">
          <ac:chgData name="Jani Pavlič" userId="65f3e1b8-57ca-4b7b-8167-1989cbe17e82" providerId="ADAL" clId="{92984D58-6A90-43FA-8722-693C6DBA4E1E}" dt="2021-03-18T07:52:07.849" v="10308" actId="20577"/>
          <ac:spMkLst>
            <pc:docMk/>
            <pc:sldMk cId="2101550051" sldId="272"/>
            <ac:spMk id="4" creationId="{5341C956-2E26-485C-A978-554CBD4354B4}"/>
          </ac:spMkLst>
        </pc:spChg>
        <pc:picChg chg="del mod">
          <ac:chgData name="Jani Pavlič" userId="65f3e1b8-57ca-4b7b-8167-1989cbe17e82" providerId="ADAL" clId="{92984D58-6A90-43FA-8722-693C6DBA4E1E}" dt="2021-03-16T16:31:17.276" v="2426" actId="478"/>
          <ac:picMkLst>
            <pc:docMk/>
            <pc:sldMk cId="2101550051" sldId="272"/>
            <ac:picMk id="10" creationId="{743F42CB-609B-4059-A86E-803820EFFE36}"/>
          </ac:picMkLst>
        </pc:picChg>
      </pc:sldChg>
      <pc:sldChg chg="modSp add del mod">
        <pc:chgData name="Jani Pavlič" userId="65f3e1b8-57ca-4b7b-8167-1989cbe17e82" providerId="ADAL" clId="{92984D58-6A90-43FA-8722-693C6DBA4E1E}" dt="2021-03-18T11:23:30.656" v="11933" actId="47"/>
        <pc:sldMkLst>
          <pc:docMk/>
          <pc:sldMk cId="2472606795" sldId="273"/>
        </pc:sldMkLst>
        <pc:spChg chg="mod">
          <ac:chgData name="Jani Pavlič" userId="65f3e1b8-57ca-4b7b-8167-1989cbe17e82" providerId="ADAL" clId="{92984D58-6A90-43FA-8722-693C6DBA4E1E}" dt="2021-03-16T16:45:22.523" v="3266" actId="20577"/>
          <ac:spMkLst>
            <pc:docMk/>
            <pc:sldMk cId="2472606795" sldId="273"/>
            <ac:spMk id="2" creationId="{9BA972A0-037E-48F6-BEAB-E29C4234BEE0}"/>
          </ac:spMkLst>
        </pc:spChg>
        <pc:spChg chg="mod">
          <ac:chgData name="Jani Pavlič" userId="65f3e1b8-57ca-4b7b-8167-1989cbe17e82" providerId="ADAL" clId="{92984D58-6A90-43FA-8722-693C6DBA4E1E}" dt="2021-03-16T16:46:30.140" v="3396" actId="20577"/>
          <ac:spMkLst>
            <pc:docMk/>
            <pc:sldMk cId="2472606795" sldId="273"/>
            <ac:spMk id="3" creationId="{F642501D-2763-46D2-ADD4-52F3276D62C6}"/>
          </ac:spMkLst>
        </pc:spChg>
      </pc:sldChg>
      <pc:sldChg chg="modSp add mod modNotesTx">
        <pc:chgData name="Jani Pavlič" userId="65f3e1b8-57ca-4b7b-8167-1989cbe17e82" providerId="ADAL" clId="{92984D58-6A90-43FA-8722-693C6DBA4E1E}" dt="2021-03-18T11:25:44.786" v="11990" actId="20577"/>
        <pc:sldMkLst>
          <pc:docMk/>
          <pc:sldMk cId="3374956926" sldId="274"/>
        </pc:sldMkLst>
        <pc:spChg chg="mod">
          <ac:chgData name="Jani Pavlič" userId="65f3e1b8-57ca-4b7b-8167-1989cbe17e82" providerId="ADAL" clId="{92984D58-6A90-43FA-8722-693C6DBA4E1E}" dt="2021-03-18T11:25:44.786" v="11990" actId="20577"/>
          <ac:spMkLst>
            <pc:docMk/>
            <pc:sldMk cId="3374956926" sldId="274"/>
            <ac:spMk id="2" creationId="{DA12D626-F353-4AB2-8CC0-AD63C2C3F58F}"/>
          </ac:spMkLst>
        </pc:spChg>
        <pc:spChg chg="mod">
          <ac:chgData name="Jani Pavlič" userId="65f3e1b8-57ca-4b7b-8167-1989cbe17e82" providerId="ADAL" clId="{92984D58-6A90-43FA-8722-693C6DBA4E1E}" dt="2021-03-16T16:58:56.379" v="4959" actId="20577"/>
          <ac:spMkLst>
            <pc:docMk/>
            <pc:sldMk cId="3374956926" sldId="274"/>
            <ac:spMk id="3" creationId="{FB66A18F-19E8-4DD6-B056-2AF446B832E3}"/>
          </ac:spMkLst>
        </pc:spChg>
      </pc:sldChg>
      <pc:sldChg chg="modSp mod modNotesTx">
        <pc:chgData name="Jani Pavlič" userId="65f3e1b8-57ca-4b7b-8167-1989cbe17e82" providerId="ADAL" clId="{92984D58-6A90-43FA-8722-693C6DBA4E1E}" dt="2021-03-17T07:45:56.660" v="9136" actId="20577"/>
        <pc:sldMkLst>
          <pc:docMk/>
          <pc:sldMk cId="2467235009" sldId="276"/>
        </pc:sldMkLst>
        <pc:spChg chg="mod">
          <ac:chgData name="Jani Pavlič" userId="65f3e1b8-57ca-4b7b-8167-1989cbe17e82" providerId="ADAL" clId="{92984D58-6A90-43FA-8722-693C6DBA4E1E}" dt="2021-03-17T07:23:40.178" v="6205" actId="20577"/>
          <ac:spMkLst>
            <pc:docMk/>
            <pc:sldMk cId="2467235009" sldId="276"/>
            <ac:spMk id="2" creationId="{0A0AD063-9532-48CA-A0CE-39E0F525C706}"/>
          </ac:spMkLst>
        </pc:spChg>
        <pc:spChg chg="mod">
          <ac:chgData name="Jani Pavlič" userId="65f3e1b8-57ca-4b7b-8167-1989cbe17e82" providerId="ADAL" clId="{92984D58-6A90-43FA-8722-693C6DBA4E1E}" dt="2021-03-17T07:24:13.275" v="6232" actId="20577"/>
          <ac:spMkLst>
            <pc:docMk/>
            <pc:sldMk cId="2467235009" sldId="276"/>
            <ac:spMk id="3" creationId="{89F9C705-2200-4E6F-9E0A-E32791554785}"/>
          </ac:spMkLst>
        </pc:spChg>
      </pc:sldChg>
      <pc:sldChg chg="del">
        <pc:chgData name="Jani Pavlič" userId="65f3e1b8-57ca-4b7b-8167-1989cbe17e82" providerId="ADAL" clId="{92984D58-6A90-43FA-8722-693C6DBA4E1E}" dt="2021-03-17T07:20:01.355" v="5811" actId="47"/>
        <pc:sldMkLst>
          <pc:docMk/>
          <pc:sldMk cId="1737873134" sldId="277"/>
        </pc:sldMkLst>
      </pc:sldChg>
      <pc:sldChg chg="add del">
        <pc:chgData name="Jani Pavlič" userId="65f3e1b8-57ca-4b7b-8167-1989cbe17e82" providerId="ADAL" clId="{92984D58-6A90-43FA-8722-693C6DBA4E1E}" dt="2021-03-16T17:21:49.667" v="5810" actId="47"/>
        <pc:sldMkLst>
          <pc:docMk/>
          <pc:sldMk cId="3520381084" sldId="278"/>
        </pc:sldMkLst>
      </pc:sldChg>
      <pc:sldChg chg="modNotesTx">
        <pc:chgData name="Jani Pavlič" userId="65f3e1b8-57ca-4b7b-8167-1989cbe17e82" providerId="ADAL" clId="{92984D58-6A90-43FA-8722-693C6DBA4E1E}" dt="2021-03-17T07:43:23.488" v="8900" actId="20577"/>
        <pc:sldMkLst>
          <pc:docMk/>
          <pc:sldMk cId="542165120" sldId="279"/>
        </pc:sldMkLst>
      </pc:sldChg>
      <pc:sldChg chg="modNotesTx">
        <pc:chgData name="Jani Pavlič" userId="65f3e1b8-57ca-4b7b-8167-1989cbe17e82" providerId="ADAL" clId="{92984D58-6A90-43FA-8722-693C6DBA4E1E}" dt="2021-03-17T07:43:44.436" v="8901" actId="20577"/>
        <pc:sldMkLst>
          <pc:docMk/>
          <pc:sldMk cId="4009179928" sldId="282"/>
        </pc:sldMkLst>
      </pc:sldChg>
      <pc:sldChg chg="modNotesTx">
        <pc:chgData name="Jani Pavlič" userId="65f3e1b8-57ca-4b7b-8167-1989cbe17e82" providerId="ADAL" clId="{92984D58-6A90-43FA-8722-693C6DBA4E1E}" dt="2021-03-17T07:44:27.013" v="9021" actId="20577"/>
        <pc:sldMkLst>
          <pc:docMk/>
          <pc:sldMk cId="2182579634" sldId="283"/>
        </pc:sldMkLst>
      </pc:sldChg>
      <pc:sldChg chg="addSp modSp mod modNotesTx">
        <pc:chgData name="Jani Pavlič" userId="65f3e1b8-57ca-4b7b-8167-1989cbe17e82" providerId="ADAL" clId="{92984D58-6A90-43FA-8722-693C6DBA4E1E}" dt="2021-03-17T07:51:10.559" v="9777" actId="20577"/>
        <pc:sldMkLst>
          <pc:docMk/>
          <pc:sldMk cId="4027848448" sldId="286"/>
        </pc:sldMkLst>
        <pc:spChg chg="mod">
          <ac:chgData name="Jani Pavlič" userId="65f3e1b8-57ca-4b7b-8167-1989cbe17e82" providerId="ADAL" clId="{92984D58-6A90-43FA-8722-693C6DBA4E1E}" dt="2021-03-17T07:48:43.562" v="9459" actId="1076"/>
          <ac:spMkLst>
            <pc:docMk/>
            <pc:sldMk cId="4027848448" sldId="286"/>
            <ac:spMk id="2" creationId="{ECC48E8B-9DF3-4D81-8305-CB0C0C02952D}"/>
          </ac:spMkLst>
        </pc:spChg>
        <pc:spChg chg="add mod">
          <ac:chgData name="Jani Pavlič" userId="65f3e1b8-57ca-4b7b-8167-1989cbe17e82" providerId="ADAL" clId="{92984D58-6A90-43FA-8722-693C6DBA4E1E}" dt="2021-03-17T07:49:07.270" v="9554" actId="20577"/>
          <ac:spMkLst>
            <pc:docMk/>
            <pc:sldMk cId="4027848448" sldId="286"/>
            <ac:spMk id="3" creationId="{8B6C1508-AD16-4F48-8012-02107466C1FD}"/>
          </ac:spMkLst>
        </pc:spChg>
      </pc:sldChg>
      <pc:sldChg chg="modNotesTx">
        <pc:chgData name="Jani Pavlič" userId="65f3e1b8-57ca-4b7b-8167-1989cbe17e82" providerId="ADAL" clId="{92984D58-6A90-43FA-8722-693C6DBA4E1E}" dt="2021-03-17T07:47:34.093" v="9446" actId="20577"/>
        <pc:sldMkLst>
          <pc:docMk/>
          <pc:sldMk cId="193642365" sldId="287"/>
        </pc:sldMkLst>
      </pc:sldChg>
      <pc:sldChg chg="del">
        <pc:chgData name="Jani Pavlič" userId="65f3e1b8-57ca-4b7b-8167-1989cbe17e82" providerId="ADAL" clId="{92984D58-6A90-43FA-8722-693C6DBA4E1E}" dt="2021-03-17T07:20:04.388" v="5812" actId="47"/>
        <pc:sldMkLst>
          <pc:docMk/>
          <pc:sldMk cId="1364538013" sldId="290"/>
        </pc:sldMkLst>
      </pc:sldChg>
      <pc:sldChg chg="add del">
        <pc:chgData name="Jani Pavlič" userId="65f3e1b8-57ca-4b7b-8167-1989cbe17e82" providerId="ADAL" clId="{92984D58-6A90-43FA-8722-693C6DBA4E1E}" dt="2021-03-17T08:04:18.869" v="9784" actId="2696"/>
        <pc:sldMkLst>
          <pc:docMk/>
          <pc:sldMk cId="476637806" sldId="291"/>
        </pc:sldMkLst>
      </pc:sldChg>
      <pc:sldChg chg="add">
        <pc:chgData name="Jani Pavlič" userId="65f3e1b8-57ca-4b7b-8167-1989cbe17e82" providerId="ADAL" clId="{92984D58-6A90-43FA-8722-693C6DBA4E1E}" dt="2021-03-17T08:04:23.777" v="9786"/>
        <pc:sldMkLst>
          <pc:docMk/>
          <pc:sldMk cId="2777554856" sldId="291"/>
        </pc:sldMkLst>
      </pc:sldChg>
      <pc:sldChg chg="del modNotesTx">
        <pc:chgData name="Jani Pavlič" userId="65f3e1b8-57ca-4b7b-8167-1989cbe17e82" providerId="ADAL" clId="{92984D58-6A90-43FA-8722-693C6DBA4E1E}" dt="2021-03-17T08:04:04.679" v="9782" actId="2696"/>
        <pc:sldMkLst>
          <pc:docMk/>
          <pc:sldMk cId="2992580850" sldId="291"/>
        </pc:sldMkLst>
      </pc:sldChg>
      <pc:sldChg chg="new del">
        <pc:chgData name="Jani Pavlič" userId="65f3e1b8-57ca-4b7b-8167-1989cbe17e82" providerId="ADAL" clId="{92984D58-6A90-43FA-8722-693C6DBA4E1E}" dt="2021-03-12T13:25:25.314" v="877" actId="47"/>
        <pc:sldMkLst>
          <pc:docMk/>
          <pc:sldMk cId="427169901" sldId="292"/>
        </pc:sldMkLst>
      </pc:sldChg>
      <pc:sldChg chg="addSp delSp modSp new del mod">
        <pc:chgData name="Jani Pavlič" userId="65f3e1b8-57ca-4b7b-8167-1989cbe17e82" providerId="ADAL" clId="{92984D58-6A90-43FA-8722-693C6DBA4E1E}" dt="2021-03-12T13:24:33.321" v="874" actId="47"/>
        <pc:sldMkLst>
          <pc:docMk/>
          <pc:sldMk cId="614393336" sldId="292"/>
        </pc:sldMkLst>
        <pc:spChg chg="mod">
          <ac:chgData name="Jani Pavlič" userId="65f3e1b8-57ca-4b7b-8167-1989cbe17e82" providerId="ADAL" clId="{92984D58-6A90-43FA-8722-693C6DBA4E1E}" dt="2021-03-12T13:18:37.999" v="852" actId="20577"/>
          <ac:spMkLst>
            <pc:docMk/>
            <pc:sldMk cId="614393336" sldId="292"/>
            <ac:spMk id="2" creationId="{B56DB1EA-F430-40A9-B4EF-FB5140DA31E5}"/>
          </ac:spMkLst>
        </pc:spChg>
        <pc:spChg chg="del mod">
          <ac:chgData name="Jani Pavlič" userId="65f3e1b8-57ca-4b7b-8167-1989cbe17e82" providerId="ADAL" clId="{92984D58-6A90-43FA-8722-693C6DBA4E1E}" dt="2021-03-12T13:20:17.872" v="854" actId="478"/>
          <ac:spMkLst>
            <pc:docMk/>
            <pc:sldMk cId="614393336" sldId="292"/>
            <ac:spMk id="3" creationId="{8A85BB4F-39D2-4ADF-B3F6-9E5542D479B0}"/>
          </ac:spMkLst>
        </pc:spChg>
        <pc:spChg chg="add del mod">
          <ac:chgData name="Jani Pavlič" userId="65f3e1b8-57ca-4b7b-8167-1989cbe17e82" providerId="ADAL" clId="{92984D58-6A90-43FA-8722-693C6DBA4E1E}" dt="2021-03-12T13:21:01.901" v="872" actId="478"/>
          <ac:spMkLst>
            <pc:docMk/>
            <pc:sldMk cId="614393336" sldId="292"/>
            <ac:spMk id="4" creationId="{6441ACC5-55F7-4015-89EC-0463FD29F935}"/>
          </ac:spMkLst>
        </pc:spChg>
      </pc:sldChg>
      <pc:sldChg chg="new del">
        <pc:chgData name="Jani Pavlič" userId="65f3e1b8-57ca-4b7b-8167-1989cbe17e82" providerId="ADAL" clId="{92984D58-6A90-43FA-8722-693C6DBA4E1E}" dt="2021-03-12T13:18:20.889" v="825" actId="47"/>
        <pc:sldMkLst>
          <pc:docMk/>
          <pc:sldMk cId="3974863820" sldId="292"/>
        </pc:sldMkLst>
      </pc:sldChg>
      <pc:sldChg chg="modSp add mod modNotesTx">
        <pc:chgData name="Jani Pavlič" userId="65f3e1b8-57ca-4b7b-8167-1989cbe17e82" providerId="ADAL" clId="{92984D58-6A90-43FA-8722-693C6DBA4E1E}" dt="2021-03-18T08:25:27.792" v="11398" actId="20577"/>
        <pc:sldMkLst>
          <pc:docMk/>
          <pc:sldMk cId="396391477" sldId="296"/>
        </pc:sldMkLst>
        <pc:spChg chg="mod">
          <ac:chgData name="Jani Pavlič" userId="65f3e1b8-57ca-4b7b-8167-1989cbe17e82" providerId="ADAL" clId="{92984D58-6A90-43FA-8722-693C6DBA4E1E}" dt="2021-03-18T08:22:24.126" v="11333" actId="207"/>
          <ac:spMkLst>
            <pc:docMk/>
            <pc:sldMk cId="396391477" sldId="296"/>
            <ac:spMk id="3" creationId="{D5406FD8-AE8A-4C85-8AB5-9600F6EA207D}"/>
          </ac:spMkLst>
        </pc:spChg>
      </pc:sldChg>
      <pc:sldChg chg="modSp add del mod">
        <pc:chgData name="Jani Pavlič" userId="65f3e1b8-57ca-4b7b-8167-1989cbe17e82" providerId="ADAL" clId="{92984D58-6A90-43FA-8722-693C6DBA4E1E}" dt="2021-03-16T17:01:57.255" v="4971" actId="2696"/>
        <pc:sldMkLst>
          <pc:docMk/>
          <pc:sldMk cId="861730973" sldId="296"/>
        </pc:sldMkLst>
        <pc:spChg chg="mod">
          <ac:chgData name="Jani Pavlič" userId="65f3e1b8-57ca-4b7b-8167-1989cbe17e82" providerId="ADAL" clId="{92984D58-6A90-43FA-8722-693C6DBA4E1E}" dt="2021-03-16T17:00:20.285" v="4965" actId="1076"/>
          <ac:spMkLst>
            <pc:docMk/>
            <pc:sldMk cId="861730973" sldId="296"/>
            <ac:spMk id="3" creationId="{D5406FD8-AE8A-4C85-8AB5-9600F6EA207D}"/>
          </ac:spMkLst>
        </pc:spChg>
      </pc:sldChg>
      <pc:sldChg chg="add del">
        <pc:chgData name="Jani Pavlič" userId="65f3e1b8-57ca-4b7b-8167-1989cbe17e82" providerId="ADAL" clId="{92984D58-6A90-43FA-8722-693C6DBA4E1E}" dt="2021-03-16T17:00:48.183" v="4969" actId="2696"/>
        <pc:sldMkLst>
          <pc:docMk/>
          <pc:sldMk cId="963206929" sldId="297"/>
        </pc:sldMkLst>
      </pc:sldChg>
      <pc:sldChg chg="add">
        <pc:chgData name="Jani Pavlič" userId="65f3e1b8-57ca-4b7b-8167-1989cbe17e82" providerId="ADAL" clId="{92984D58-6A90-43FA-8722-693C6DBA4E1E}" dt="2021-03-16T17:01:02.725" v="4970"/>
        <pc:sldMkLst>
          <pc:docMk/>
          <pc:sldMk cId="2363363150" sldId="297"/>
        </pc:sldMkLst>
      </pc:sldChg>
      <pc:sldChg chg="modSp add del mod">
        <pc:chgData name="Jani Pavlič" userId="65f3e1b8-57ca-4b7b-8167-1989cbe17e82" providerId="ADAL" clId="{92984D58-6A90-43FA-8722-693C6DBA4E1E}" dt="2021-03-16T17:01:57.255" v="4971" actId="2696"/>
        <pc:sldMkLst>
          <pc:docMk/>
          <pc:sldMk cId="193689646" sldId="298"/>
        </pc:sldMkLst>
        <pc:spChg chg="mod">
          <ac:chgData name="Jani Pavlič" userId="65f3e1b8-57ca-4b7b-8167-1989cbe17e82" providerId="ADAL" clId="{92984D58-6A90-43FA-8722-693C6DBA4E1E}" dt="2021-03-16T17:00:30.664" v="4968" actId="1076"/>
          <ac:spMkLst>
            <pc:docMk/>
            <pc:sldMk cId="193689646" sldId="298"/>
            <ac:spMk id="2" creationId="{36EB3E0B-6A6C-4488-8676-B717E5E2D6D1}"/>
          </ac:spMkLst>
        </pc:spChg>
      </pc:sldChg>
      <pc:sldChg chg="modSp add mod modNotesTx">
        <pc:chgData name="Jani Pavlič" userId="65f3e1b8-57ca-4b7b-8167-1989cbe17e82" providerId="ADAL" clId="{92984D58-6A90-43FA-8722-693C6DBA4E1E}" dt="2021-03-18T08:27:09.478" v="11762" actId="20577"/>
        <pc:sldMkLst>
          <pc:docMk/>
          <pc:sldMk cId="1428557691" sldId="298"/>
        </pc:sldMkLst>
        <pc:spChg chg="mod">
          <ac:chgData name="Jani Pavlič" userId="65f3e1b8-57ca-4b7b-8167-1989cbe17e82" providerId="ADAL" clId="{92984D58-6A90-43FA-8722-693C6DBA4E1E}" dt="2021-03-18T08:22:58.121" v="11337" actId="5793"/>
          <ac:spMkLst>
            <pc:docMk/>
            <pc:sldMk cId="1428557691" sldId="298"/>
            <ac:spMk id="5" creationId="{9FFD17EA-1AE7-46D5-AD55-BF0CCCF0D713}"/>
          </ac:spMkLst>
        </pc:spChg>
      </pc:sldChg>
      <pc:sldChg chg="add del">
        <pc:chgData name="Jani Pavlič" userId="65f3e1b8-57ca-4b7b-8167-1989cbe17e82" providerId="ADAL" clId="{92984D58-6A90-43FA-8722-693C6DBA4E1E}" dt="2021-03-16T17:00:03.609" v="4963" actId="2696"/>
        <pc:sldMkLst>
          <pc:docMk/>
          <pc:sldMk cId="619977145" sldId="299"/>
        </pc:sldMkLst>
      </pc:sldChg>
      <pc:sldChg chg="modSp add mod">
        <pc:chgData name="Jani Pavlič" userId="65f3e1b8-57ca-4b7b-8167-1989cbe17e82" providerId="ADAL" clId="{92984D58-6A90-43FA-8722-693C6DBA4E1E}" dt="2021-03-17T07:52:20.554" v="9780" actId="5793"/>
        <pc:sldMkLst>
          <pc:docMk/>
          <pc:sldMk cId="4276296653" sldId="299"/>
        </pc:sldMkLst>
        <pc:spChg chg="mod">
          <ac:chgData name="Jani Pavlič" userId="65f3e1b8-57ca-4b7b-8167-1989cbe17e82" providerId="ADAL" clId="{92984D58-6A90-43FA-8722-693C6DBA4E1E}" dt="2021-03-17T07:52:20.554" v="9780" actId="5793"/>
          <ac:spMkLst>
            <pc:docMk/>
            <pc:sldMk cId="4276296653" sldId="299"/>
            <ac:spMk id="3" creationId="{C7FB9F5C-7DFB-42A5-8A55-A08E2663B121}"/>
          </ac:spMkLst>
        </pc:spChg>
      </pc:sldChg>
      <pc:sldChg chg="add del">
        <pc:chgData name="Jani Pavlič" userId="65f3e1b8-57ca-4b7b-8167-1989cbe17e82" providerId="ADAL" clId="{92984D58-6A90-43FA-8722-693C6DBA4E1E}" dt="2021-03-16T17:04:17.434" v="5019" actId="2696"/>
        <pc:sldMkLst>
          <pc:docMk/>
          <pc:sldMk cId="74395305" sldId="300"/>
        </pc:sldMkLst>
      </pc:sldChg>
      <pc:sldChg chg="add del">
        <pc:chgData name="Jani Pavlič" userId="65f3e1b8-57ca-4b7b-8167-1989cbe17e82" providerId="ADAL" clId="{92984D58-6A90-43FA-8722-693C6DBA4E1E}" dt="2021-03-16T17:04:36.899" v="5021" actId="2696"/>
        <pc:sldMkLst>
          <pc:docMk/>
          <pc:sldMk cId="193295221" sldId="300"/>
        </pc:sldMkLst>
      </pc:sldChg>
      <pc:sldChg chg="add">
        <pc:chgData name="Jani Pavlič" userId="65f3e1b8-57ca-4b7b-8167-1989cbe17e82" providerId="ADAL" clId="{92984D58-6A90-43FA-8722-693C6DBA4E1E}" dt="2021-03-16T17:04:43.113" v="5022"/>
        <pc:sldMkLst>
          <pc:docMk/>
          <pc:sldMk cId="1813103989" sldId="300"/>
        </pc:sldMkLst>
      </pc:sldChg>
      <pc:sldChg chg="add">
        <pc:chgData name="Jani Pavlič" userId="65f3e1b8-57ca-4b7b-8167-1989cbe17e82" providerId="ADAL" clId="{92984D58-6A90-43FA-8722-693C6DBA4E1E}" dt="2021-03-16T17:04:43.113" v="5022"/>
        <pc:sldMkLst>
          <pc:docMk/>
          <pc:sldMk cId="101873927" sldId="301"/>
        </pc:sldMkLst>
      </pc:sldChg>
      <pc:sldChg chg="add del">
        <pc:chgData name="Jani Pavlič" userId="65f3e1b8-57ca-4b7b-8167-1989cbe17e82" providerId="ADAL" clId="{92984D58-6A90-43FA-8722-693C6DBA4E1E}" dt="2021-03-16T17:04:36.899" v="5021" actId="2696"/>
        <pc:sldMkLst>
          <pc:docMk/>
          <pc:sldMk cId="438376966" sldId="301"/>
        </pc:sldMkLst>
      </pc:sldChg>
      <pc:sldChg chg="add del">
        <pc:chgData name="Jani Pavlič" userId="65f3e1b8-57ca-4b7b-8167-1989cbe17e82" providerId="ADAL" clId="{92984D58-6A90-43FA-8722-693C6DBA4E1E}" dt="2021-03-16T17:04:17.434" v="5019" actId="2696"/>
        <pc:sldMkLst>
          <pc:docMk/>
          <pc:sldMk cId="4208323225" sldId="301"/>
        </pc:sldMkLst>
      </pc:sldChg>
      <pc:sldChg chg="modSp add mod">
        <pc:chgData name="Jani Pavlič" userId="65f3e1b8-57ca-4b7b-8167-1989cbe17e82" providerId="ADAL" clId="{92984D58-6A90-43FA-8722-693C6DBA4E1E}" dt="2021-03-18T07:53:58.536" v="10436" actId="20577"/>
        <pc:sldMkLst>
          <pc:docMk/>
          <pc:sldMk cId="2865893273" sldId="302"/>
        </pc:sldMkLst>
        <pc:spChg chg="mod">
          <ac:chgData name="Jani Pavlič" userId="65f3e1b8-57ca-4b7b-8167-1989cbe17e82" providerId="ADAL" clId="{92984D58-6A90-43FA-8722-693C6DBA4E1E}" dt="2021-03-18T07:53:58.536" v="10436" actId="20577"/>
          <ac:spMkLst>
            <pc:docMk/>
            <pc:sldMk cId="2865893273" sldId="302"/>
            <ac:spMk id="3" creationId="{00000000-0000-0000-0000-000000000000}"/>
          </ac:spMkLst>
        </pc:spChg>
      </pc:sldChg>
      <pc:sldChg chg="add del">
        <pc:chgData name="Jani Pavlič" userId="65f3e1b8-57ca-4b7b-8167-1989cbe17e82" providerId="ADAL" clId="{92984D58-6A90-43FA-8722-693C6DBA4E1E}" dt="2021-03-16T16:59:48.517" v="4962" actId="47"/>
        <pc:sldMkLst>
          <pc:docMk/>
          <pc:sldMk cId="1549664821" sldId="303"/>
        </pc:sldMkLst>
      </pc:sldChg>
      <pc:sldChg chg="add del">
        <pc:chgData name="Jani Pavlič" userId="65f3e1b8-57ca-4b7b-8167-1989cbe17e82" providerId="ADAL" clId="{92984D58-6A90-43FA-8722-693C6DBA4E1E}" dt="2021-03-16T17:03:45.738" v="5011" actId="47"/>
        <pc:sldMkLst>
          <pc:docMk/>
          <pc:sldMk cId="928178532" sldId="305"/>
        </pc:sldMkLst>
      </pc:sldChg>
      <pc:sldChg chg="modSp add mod modNotesTx">
        <pc:chgData name="Jani Pavlič" userId="65f3e1b8-57ca-4b7b-8167-1989cbe17e82" providerId="ADAL" clId="{92984D58-6A90-43FA-8722-693C6DBA4E1E}" dt="2021-03-18T08:00:09.757" v="10856" actId="20577"/>
        <pc:sldMkLst>
          <pc:docMk/>
          <pc:sldMk cId="3900938754" sldId="306"/>
        </pc:sldMkLst>
        <pc:spChg chg="mod">
          <ac:chgData name="Jani Pavlič" userId="65f3e1b8-57ca-4b7b-8167-1989cbe17e82" providerId="ADAL" clId="{92984D58-6A90-43FA-8722-693C6DBA4E1E}" dt="2021-03-18T08:00:09.757" v="10856" actId="20577"/>
          <ac:spMkLst>
            <pc:docMk/>
            <pc:sldMk cId="3900938754" sldId="306"/>
            <ac:spMk id="3" creationId="{00000000-0000-0000-0000-000000000000}"/>
          </ac:spMkLst>
        </pc:spChg>
      </pc:sldChg>
      <pc:sldChg chg="add del">
        <pc:chgData name="Jani Pavlič" userId="65f3e1b8-57ca-4b7b-8167-1989cbe17e82" providerId="ADAL" clId="{92984D58-6A90-43FA-8722-693C6DBA4E1E}" dt="2021-03-12T13:35:14.404" v="879" actId="2696"/>
        <pc:sldMkLst>
          <pc:docMk/>
          <pc:sldMk cId="1021252659" sldId="307"/>
        </pc:sldMkLst>
      </pc:sldChg>
      <pc:sldChg chg="add del">
        <pc:chgData name="Jani Pavlič" userId="65f3e1b8-57ca-4b7b-8167-1989cbe17e82" providerId="ADAL" clId="{92984D58-6A90-43FA-8722-693C6DBA4E1E}" dt="2021-03-16T17:03:46.878" v="5012" actId="47"/>
        <pc:sldMkLst>
          <pc:docMk/>
          <pc:sldMk cId="4055672940" sldId="307"/>
        </pc:sldMkLst>
      </pc:sldChg>
      <pc:sldChg chg="modSp add del mod modNotesTx">
        <pc:chgData name="Jani Pavlič" userId="65f3e1b8-57ca-4b7b-8167-1989cbe17e82" providerId="ADAL" clId="{92984D58-6A90-43FA-8722-693C6DBA4E1E}" dt="2021-03-16T17:03:57.727" v="5015" actId="2696"/>
        <pc:sldMkLst>
          <pc:docMk/>
          <pc:sldMk cId="53821815" sldId="308"/>
        </pc:sldMkLst>
        <pc:spChg chg="mod">
          <ac:chgData name="Jani Pavlič" userId="65f3e1b8-57ca-4b7b-8167-1989cbe17e82" providerId="ADAL" clId="{92984D58-6A90-43FA-8722-693C6DBA4E1E}" dt="2021-03-12T13:35:35.464" v="881" actId="1076"/>
          <ac:spMkLst>
            <pc:docMk/>
            <pc:sldMk cId="53821815" sldId="308"/>
            <ac:spMk id="3" creationId="{B8B80BAC-38AA-417D-83FB-4EF7757DD313}"/>
          </ac:spMkLst>
        </pc:spChg>
      </pc:sldChg>
      <pc:sldChg chg="add del">
        <pc:chgData name="Jani Pavlič" userId="65f3e1b8-57ca-4b7b-8167-1989cbe17e82" providerId="ADAL" clId="{92984D58-6A90-43FA-8722-693C6DBA4E1E}" dt="2021-03-12T13:35:14.404" v="879" actId="2696"/>
        <pc:sldMkLst>
          <pc:docMk/>
          <pc:sldMk cId="216252000" sldId="308"/>
        </pc:sldMkLst>
      </pc:sldChg>
      <pc:sldChg chg="add del">
        <pc:chgData name="Jani Pavlič" userId="65f3e1b8-57ca-4b7b-8167-1989cbe17e82" providerId="ADAL" clId="{92984D58-6A90-43FA-8722-693C6DBA4E1E}" dt="2021-03-17T12:59:01.257" v="9792" actId="47"/>
        <pc:sldMkLst>
          <pc:docMk/>
          <pc:sldMk cId="4191845425" sldId="308"/>
        </pc:sldMkLst>
      </pc:sldChg>
      <pc:sldChg chg="modSp add mod">
        <pc:chgData name="Jani Pavlič" userId="65f3e1b8-57ca-4b7b-8167-1989cbe17e82" providerId="ADAL" clId="{92984D58-6A90-43FA-8722-693C6DBA4E1E}" dt="2021-03-17T12:52:59.371" v="9791" actId="1076"/>
        <pc:sldMkLst>
          <pc:docMk/>
          <pc:sldMk cId="224571043" sldId="309"/>
        </pc:sldMkLst>
        <pc:spChg chg="mod">
          <ac:chgData name="Jani Pavlič" userId="65f3e1b8-57ca-4b7b-8167-1989cbe17e82" providerId="ADAL" clId="{92984D58-6A90-43FA-8722-693C6DBA4E1E}" dt="2021-03-17T12:52:59.371" v="9791" actId="1076"/>
          <ac:spMkLst>
            <pc:docMk/>
            <pc:sldMk cId="224571043" sldId="309"/>
            <ac:spMk id="3" creationId="{55C38D95-A0A0-490B-86DE-C5D2D81FF584}"/>
          </ac:spMkLst>
        </pc:spChg>
        <pc:spChg chg="mod">
          <ac:chgData name="Jani Pavlič" userId="65f3e1b8-57ca-4b7b-8167-1989cbe17e82" providerId="ADAL" clId="{92984D58-6A90-43FA-8722-693C6DBA4E1E}" dt="2021-03-16T16:39:42.347" v="2727" actId="20577"/>
          <ac:spMkLst>
            <pc:docMk/>
            <pc:sldMk cId="224571043" sldId="309"/>
            <ac:spMk id="4" creationId="{00D666E3-AC92-461E-B9AD-DDCD4186269F}"/>
          </ac:spMkLst>
        </pc:spChg>
      </pc:sldChg>
      <pc:sldChg chg="addSp delSp modSp new add del mod modClrScheme chgLayout">
        <pc:chgData name="Jani Pavlič" userId="65f3e1b8-57ca-4b7b-8167-1989cbe17e82" providerId="ADAL" clId="{92984D58-6A90-43FA-8722-693C6DBA4E1E}" dt="2021-03-16T16:39:33.409" v="2720" actId="2696"/>
        <pc:sldMkLst>
          <pc:docMk/>
          <pc:sldMk cId="407776882" sldId="310"/>
        </pc:sldMkLst>
        <pc:spChg chg="del">
          <ac:chgData name="Jani Pavlič" userId="65f3e1b8-57ca-4b7b-8167-1989cbe17e82" providerId="ADAL" clId="{92984D58-6A90-43FA-8722-693C6DBA4E1E}" dt="2021-03-16T16:37:22.677" v="2635" actId="478"/>
          <ac:spMkLst>
            <pc:docMk/>
            <pc:sldMk cId="407776882" sldId="310"/>
            <ac:spMk id="2" creationId="{A1FB4CDC-C061-48A1-91D4-7FEEA28582DC}"/>
          </ac:spMkLst>
        </pc:spChg>
        <pc:spChg chg="del">
          <ac:chgData name="Jani Pavlič" userId="65f3e1b8-57ca-4b7b-8167-1989cbe17e82" providerId="ADAL" clId="{92984D58-6A90-43FA-8722-693C6DBA4E1E}" dt="2021-03-16T16:37:21.760" v="2634" actId="478"/>
          <ac:spMkLst>
            <pc:docMk/>
            <pc:sldMk cId="407776882" sldId="310"/>
            <ac:spMk id="3" creationId="{0B60ABE7-E194-417A-ADDA-FFF2A1FF7734}"/>
          </ac:spMkLst>
        </pc:spChg>
        <pc:spChg chg="add mod">
          <ac:chgData name="Jani Pavlič" userId="65f3e1b8-57ca-4b7b-8167-1989cbe17e82" providerId="ADAL" clId="{92984D58-6A90-43FA-8722-693C6DBA4E1E}" dt="2021-03-16T16:38:12.674" v="2670" actId="1076"/>
          <ac:spMkLst>
            <pc:docMk/>
            <pc:sldMk cId="407776882" sldId="310"/>
            <ac:spMk id="9" creationId="{D05A92F5-6A9F-40D3-98C9-F0CE46940DF6}"/>
          </ac:spMkLst>
        </pc:spChg>
        <pc:picChg chg="add mod modCrop">
          <ac:chgData name="Jani Pavlič" userId="65f3e1b8-57ca-4b7b-8167-1989cbe17e82" providerId="ADAL" clId="{92984D58-6A90-43FA-8722-693C6DBA4E1E}" dt="2021-03-16T16:37:55.352" v="2646" actId="26606"/>
          <ac:picMkLst>
            <pc:docMk/>
            <pc:sldMk cId="407776882" sldId="310"/>
            <ac:picMk id="4" creationId="{A5B73802-5326-411C-A39D-B561D1C22754}"/>
          </ac:picMkLst>
        </pc:picChg>
      </pc:sldChg>
      <pc:sldChg chg="add del">
        <pc:chgData name="Jani Pavlič" userId="65f3e1b8-57ca-4b7b-8167-1989cbe17e82" providerId="ADAL" clId="{92984D58-6A90-43FA-8722-693C6DBA4E1E}" dt="2021-03-16T17:02:26.403" v="5009"/>
        <pc:sldMkLst>
          <pc:docMk/>
          <pc:sldMk cId="485960872" sldId="310"/>
        </pc:sldMkLst>
      </pc:sldChg>
      <pc:sldChg chg="add modNotesTx">
        <pc:chgData name="Jani Pavlič" userId="65f3e1b8-57ca-4b7b-8167-1989cbe17e82" providerId="ADAL" clId="{92984D58-6A90-43FA-8722-693C6DBA4E1E}" dt="2021-03-18T07:46:55.781" v="10071" actId="20577"/>
        <pc:sldMkLst>
          <pc:docMk/>
          <pc:sldMk cId="2983754036" sldId="310"/>
        </pc:sldMkLst>
      </pc:sldChg>
      <pc:sldChg chg="add del modNotesTx">
        <pc:chgData name="Jani Pavlič" userId="65f3e1b8-57ca-4b7b-8167-1989cbe17e82" providerId="ADAL" clId="{92984D58-6A90-43FA-8722-693C6DBA4E1E}" dt="2021-03-16T17:02:19.033" v="5007" actId="2696"/>
        <pc:sldMkLst>
          <pc:docMk/>
          <pc:sldMk cId="3340910431" sldId="310"/>
        </pc:sldMkLst>
      </pc:sldChg>
      <pc:sldChg chg="modSp new del mod">
        <pc:chgData name="Jani Pavlič" userId="65f3e1b8-57ca-4b7b-8167-1989cbe17e82" providerId="ADAL" clId="{92984D58-6A90-43FA-8722-693C6DBA4E1E}" dt="2021-03-16T16:50:25.011" v="3879" actId="47"/>
        <pc:sldMkLst>
          <pc:docMk/>
          <pc:sldMk cId="1311630506" sldId="311"/>
        </pc:sldMkLst>
        <pc:spChg chg="mod">
          <ac:chgData name="Jani Pavlič" userId="65f3e1b8-57ca-4b7b-8167-1989cbe17e82" providerId="ADAL" clId="{92984D58-6A90-43FA-8722-693C6DBA4E1E}" dt="2021-03-16T16:47:14.881" v="3432" actId="14100"/>
          <ac:spMkLst>
            <pc:docMk/>
            <pc:sldMk cId="1311630506" sldId="311"/>
            <ac:spMk id="2" creationId="{C9D7411F-013F-4123-BC47-0F51F68F187D}"/>
          </ac:spMkLst>
        </pc:spChg>
      </pc:sldChg>
      <pc:sldChg chg="delSp modSp add mod modNotesTx">
        <pc:chgData name="Jani Pavlič" userId="65f3e1b8-57ca-4b7b-8167-1989cbe17e82" providerId="ADAL" clId="{92984D58-6A90-43FA-8722-693C6DBA4E1E}" dt="2021-03-16T16:56:47.810" v="4879" actId="20577"/>
        <pc:sldMkLst>
          <pc:docMk/>
          <pc:sldMk cId="2930330980" sldId="311"/>
        </pc:sldMkLst>
        <pc:spChg chg="mod">
          <ac:chgData name="Jani Pavlič" userId="65f3e1b8-57ca-4b7b-8167-1989cbe17e82" providerId="ADAL" clId="{92984D58-6A90-43FA-8722-693C6DBA4E1E}" dt="2021-03-16T16:52:20.354" v="4140" actId="255"/>
          <ac:spMkLst>
            <pc:docMk/>
            <pc:sldMk cId="2930330980" sldId="311"/>
            <ac:spMk id="2" creationId="{067EE455-644B-4562-8968-BD58E1D07739}"/>
          </ac:spMkLst>
        </pc:spChg>
        <pc:picChg chg="del">
          <ac:chgData name="Jani Pavlič" userId="65f3e1b8-57ca-4b7b-8167-1989cbe17e82" providerId="ADAL" clId="{92984D58-6A90-43FA-8722-693C6DBA4E1E}" dt="2021-03-16T16:51:03.939" v="3919" actId="478"/>
          <ac:picMkLst>
            <pc:docMk/>
            <pc:sldMk cId="2930330980" sldId="311"/>
            <ac:picMk id="6" creationId="{82449F9F-CCAB-4316-B1EE-364FC8AA95C6}"/>
          </ac:picMkLst>
        </pc:picChg>
      </pc:sldChg>
      <pc:sldChg chg="modSp new mod modNotesTx">
        <pc:chgData name="Jani Pavlič" userId="65f3e1b8-57ca-4b7b-8167-1989cbe17e82" providerId="ADAL" clId="{92984D58-6A90-43FA-8722-693C6DBA4E1E}" dt="2021-03-16T16:55:00.629" v="4472" actId="20577"/>
        <pc:sldMkLst>
          <pc:docMk/>
          <pc:sldMk cId="1790584751" sldId="312"/>
        </pc:sldMkLst>
        <pc:spChg chg="mod">
          <ac:chgData name="Jani Pavlič" userId="65f3e1b8-57ca-4b7b-8167-1989cbe17e82" providerId="ADAL" clId="{92984D58-6A90-43FA-8722-693C6DBA4E1E}" dt="2021-03-16T16:52:27.665" v="4153" actId="14100"/>
          <ac:spMkLst>
            <pc:docMk/>
            <pc:sldMk cId="1790584751" sldId="312"/>
            <ac:spMk id="2" creationId="{DA1B6908-DD25-453D-889E-07F71B4EDFEC}"/>
          </ac:spMkLst>
        </pc:spChg>
        <pc:spChg chg="mod">
          <ac:chgData name="Jani Pavlič" userId="65f3e1b8-57ca-4b7b-8167-1989cbe17e82" providerId="ADAL" clId="{92984D58-6A90-43FA-8722-693C6DBA4E1E}" dt="2021-03-16T16:54:21.354" v="4291" actId="20577"/>
          <ac:spMkLst>
            <pc:docMk/>
            <pc:sldMk cId="1790584751" sldId="312"/>
            <ac:spMk id="3" creationId="{85F63FA4-96EB-4ED9-96D6-C4ACF889B1C2}"/>
          </ac:spMkLst>
        </pc:spChg>
      </pc:sldChg>
      <pc:sldChg chg="new del">
        <pc:chgData name="Jani Pavlič" userId="65f3e1b8-57ca-4b7b-8167-1989cbe17e82" providerId="ADAL" clId="{92984D58-6A90-43FA-8722-693C6DBA4E1E}" dt="2021-03-16T17:13:31.019" v="5538" actId="47"/>
        <pc:sldMkLst>
          <pc:docMk/>
          <pc:sldMk cId="149294627" sldId="313"/>
        </pc:sldMkLst>
      </pc:sldChg>
      <pc:sldChg chg="new del">
        <pc:chgData name="Jani Pavlič" userId="65f3e1b8-57ca-4b7b-8167-1989cbe17e82" providerId="ADAL" clId="{92984D58-6A90-43FA-8722-693C6DBA4E1E}" dt="2021-03-16T17:04:09.330" v="5018" actId="47"/>
        <pc:sldMkLst>
          <pc:docMk/>
          <pc:sldMk cId="3684560368" sldId="313"/>
        </pc:sldMkLst>
      </pc:sldChg>
      <pc:sldChg chg="modSp new mod modNotesTx">
        <pc:chgData name="Jani Pavlič" userId="65f3e1b8-57ca-4b7b-8167-1989cbe17e82" providerId="ADAL" clId="{92984D58-6A90-43FA-8722-693C6DBA4E1E}" dt="2021-03-18T11:23:49.370" v="11988" actId="20577"/>
        <pc:sldMkLst>
          <pc:docMk/>
          <pc:sldMk cId="864887893" sldId="314"/>
        </pc:sldMkLst>
        <pc:spChg chg="mod">
          <ac:chgData name="Jani Pavlič" userId="65f3e1b8-57ca-4b7b-8167-1989cbe17e82" providerId="ADAL" clId="{92984D58-6A90-43FA-8722-693C6DBA4E1E}" dt="2021-03-18T11:23:49.370" v="11988" actId="20577"/>
          <ac:spMkLst>
            <pc:docMk/>
            <pc:sldMk cId="864887893" sldId="314"/>
            <ac:spMk id="2" creationId="{E8EF980B-B8D7-4923-BBF8-A6EFA09934F6}"/>
          </ac:spMkLst>
        </pc:spChg>
        <pc:spChg chg="mod">
          <ac:chgData name="Jani Pavlič" userId="65f3e1b8-57ca-4b7b-8167-1989cbe17e82" providerId="ADAL" clId="{92984D58-6A90-43FA-8722-693C6DBA4E1E}" dt="2021-03-16T17:10:30.836" v="5283" actId="20577"/>
          <ac:spMkLst>
            <pc:docMk/>
            <pc:sldMk cId="864887893" sldId="314"/>
            <ac:spMk id="3" creationId="{EC9BEEE9-B5F0-4990-87E6-7944A5B7EA1B}"/>
          </ac:spMkLst>
        </pc:spChg>
      </pc:sldChg>
      <pc:sldChg chg="addSp delSp modSp new del mod">
        <pc:chgData name="Jani Pavlič" userId="65f3e1b8-57ca-4b7b-8167-1989cbe17e82" providerId="ADAL" clId="{92984D58-6A90-43FA-8722-693C6DBA4E1E}" dt="2021-03-16T17:19:05.129" v="5689" actId="47"/>
        <pc:sldMkLst>
          <pc:docMk/>
          <pc:sldMk cId="53682174" sldId="315"/>
        </pc:sldMkLst>
        <pc:spChg chg="del mod">
          <ac:chgData name="Jani Pavlič" userId="65f3e1b8-57ca-4b7b-8167-1989cbe17e82" providerId="ADAL" clId="{92984D58-6A90-43FA-8722-693C6DBA4E1E}" dt="2021-03-16T17:14:56.055" v="5567" actId="478"/>
          <ac:spMkLst>
            <pc:docMk/>
            <pc:sldMk cId="53682174" sldId="315"/>
            <ac:spMk id="2" creationId="{B23D129F-CD47-4202-8CE6-23EFD5104866}"/>
          </ac:spMkLst>
        </pc:spChg>
        <pc:spChg chg="del mod">
          <ac:chgData name="Jani Pavlič" userId="65f3e1b8-57ca-4b7b-8167-1989cbe17e82" providerId="ADAL" clId="{92984D58-6A90-43FA-8722-693C6DBA4E1E}" dt="2021-03-16T17:14:58.771" v="5569" actId="478"/>
          <ac:spMkLst>
            <pc:docMk/>
            <pc:sldMk cId="53682174" sldId="315"/>
            <ac:spMk id="3" creationId="{B791EFCA-4335-486B-9170-CAF6B7BBBE55}"/>
          </ac:spMkLst>
        </pc:spChg>
        <pc:spChg chg="add del mod">
          <ac:chgData name="Jani Pavlič" userId="65f3e1b8-57ca-4b7b-8167-1989cbe17e82" providerId="ADAL" clId="{92984D58-6A90-43FA-8722-693C6DBA4E1E}" dt="2021-03-16T17:14:57.635" v="5568" actId="478"/>
          <ac:spMkLst>
            <pc:docMk/>
            <pc:sldMk cId="53682174" sldId="315"/>
            <ac:spMk id="5" creationId="{FC9B78A2-D389-43A5-8AD5-687A9599878E}"/>
          </ac:spMkLst>
        </pc:spChg>
      </pc:sldChg>
      <pc:sldChg chg="add">
        <pc:chgData name="Jani Pavlič" userId="65f3e1b8-57ca-4b7b-8167-1989cbe17e82" providerId="ADAL" clId="{92984D58-6A90-43FA-8722-693C6DBA4E1E}" dt="2021-03-17T09:32:25.719" v="9788"/>
        <pc:sldMkLst>
          <pc:docMk/>
          <pc:sldMk cId="418394616" sldId="315"/>
        </pc:sldMkLst>
      </pc:sldChg>
      <pc:sldChg chg="addSp delSp modSp new del mod">
        <pc:chgData name="Jani Pavlič" userId="65f3e1b8-57ca-4b7b-8167-1989cbe17e82" providerId="ADAL" clId="{92984D58-6A90-43FA-8722-693C6DBA4E1E}" dt="2021-03-17T07:38:28.869" v="8634" actId="47"/>
        <pc:sldMkLst>
          <pc:docMk/>
          <pc:sldMk cId="624496579" sldId="315"/>
        </pc:sldMkLst>
        <pc:spChg chg="mod">
          <ac:chgData name="Jani Pavlič" userId="65f3e1b8-57ca-4b7b-8167-1989cbe17e82" providerId="ADAL" clId="{92984D58-6A90-43FA-8722-693C6DBA4E1E}" dt="2021-03-16T17:19:56.122" v="5713" actId="14100"/>
          <ac:spMkLst>
            <pc:docMk/>
            <pc:sldMk cId="624496579" sldId="315"/>
            <ac:spMk id="2" creationId="{019E2715-800E-46A1-8E51-AF0838B8DF0A}"/>
          </ac:spMkLst>
        </pc:spChg>
        <pc:spChg chg="del mod">
          <ac:chgData name="Jani Pavlič" userId="65f3e1b8-57ca-4b7b-8167-1989cbe17e82" providerId="ADAL" clId="{92984D58-6A90-43FA-8722-693C6DBA4E1E}" dt="2021-03-16T17:20:45.882" v="5774" actId="478"/>
          <ac:spMkLst>
            <pc:docMk/>
            <pc:sldMk cId="624496579" sldId="315"/>
            <ac:spMk id="3" creationId="{9592067E-6879-49F0-9590-404397A382B9}"/>
          </ac:spMkLst>
        </pc:spChg>
        <pc:spChg chg="add mod">
          <ac:chgData name="Jani Pavlič" userId="65f3e1b8-57ca-4b7b-8167-1989cbe17e82" providerId="ADAL" clId="{92984D58-6A90-43FA-8722-693C6DBA4E1E}" dt="2021-03-17T07:23:45.183" v="6206" actId="21"/>
          <ac:spMkLst>
            <pc:docMk/>
            <pc:sldMk cId="624496579" sldId="315"/>
            <ac:spMk id="5" creationId="{E19A0B47-1272-4931-8DD2-7287E67F5ADD}"/>
          </ac:spMkLst>
        </pc:spChg>
      </pc:sldChg>
      <pc:sldChg chg="new del">
        <pc:chgData name="Jani Pavlič" userId="65f3e1b8-57ca-4b7b-8167-1989cbe17e82" providerId="ADAL" clId="{92984D58-6A90-43FA-8722-693C6DBA4E1E}" dt="2021-03-17T08:04:25.729" v="9787" actId="47"/>
        <pc:sldMkLst>
          <pc:docMk/>
          <pc:sldMk cId="1808437428" sldId="315"/>
        </pc:sldMkLst>
      </pc:sldChg>
      <pc:sldChg chg="new del">
        <pc:chgData name="Jani Pavlič" userId="65f3e1b8-57ca-4b7b-8167-1989cbe17e82" providerId="ADAL" clId="{92984D58-6A90-43FA-8722-693C6DBA4E1E}" dt="2021-03-16T17:19:47.405" v="5691" actId="47"/>
        <pc:sldMkLst>
          <pc:docMk/>
          <pc:sldMk cId="4124814258" sldId="315"/>
        </pc:sldMkLst>
      </pc:sldChg>
      <pc:sldChg chg="modSp new del mod">
        <pc:chgData name="Jani Pavlič" userId="65f3e1b8-57ca-4b7b-8167-1989cbe17e82" providerId="ADAL" clId="{92984D58-6A90-43FA-8722-693C6DBA4E1E}" dt="2021-03-18T11:50:47.685" v="11993" actId="47"/>
        <pc:sldMkLst>
          <pc:docMk/>
          <pc:sldMk cId="570349079" sldId="316"/>
        </pc:sldMkLst>
        <pc:spChg chg="mod">
          <ac:chgData name="Jani Pavlič" userId="65f3e1b8-57ca-4b7b-8167-1989cbe17e82" providerId="ADAL" clId="{92984D58-6A90-43FA-8722-693C6DBA4E1E}" dt="2021-03-17T13:04:59.525" v="9823" actId="20577"/>
          <ac:spMkLst>
            <pc:docMk/>
            <pc:sldMk cId="570349079" sldId="316"/>
            <ac:spMk id="2" creationId="{CD67F3D7-24D6-4D54-A0E0-0DB60F76568B}"/>
          </ac:spMkLst>
        </pc:spChg>
        <pc:spChg chg="mod">
          <ac:chgData name="Jani Pavlič" userId="65f3e1b8-57ca-4b7b-8167-1989cbe17e82" providerId="ADAL" clId="{92984D58-6A90-43FA-8722-693C6DBA4E1E}" dt="2021-03-17T13:05:34.480" v="9968" actId="20577"/>
          <ac:spMkLst>
            <pc:docMk/>
            <pc:sldMk cId="570349079" sldId="316"/>
            <ac:spMk id="3" creationId="{B445C14B-984B-47D3-9B72-D537395C54A4}"/>
          </ac:spMkLst>
        </pc:spChg>
      </pc:sldChg>
      <pc:sldChg chg="modSp new mod">
        <pc:chgData name="Jani Pavlič" userId="65f3e1b8-57ca-4b7b-8167-1989cbe17e82" providerId="ADAL" clId="{92984D58-6A90-43FA-8722-693C6DBA4E1E}" dt="2021-03-18T07:56:58.893" v="10618" actId="20577"/>
        <pc:sldMkLst>
          <pc:docMk/>
          <pc:sldMk cId="857632165" sldId="317"/>
        </pc:sldMkLst>
        <pc:spChg chg="mod">
          <ac:chgData name="Jani Pavlič" userId="65f3e1b8-57ca-4b7b-8167-1989cbe17e82" providerId="ADAL" clId="{92984D58-6A90-43FA-8722-693C6DBA4E1E}" dt="2021-03-18T07:56:45.545" v="10545" actId="14100"/>
          <ac:spMkLst>
            <pc:docMk/>
            <pc:sldMk cId="857632165" sldId="317"/>
            <ac:spMk id="2" creationId="{1EC7F340-314A-43F8-8852-A22F501305C2}"/>
          </ac:spMkLst>
        </pc:spChg>
        <pc:spChg chg="mod">
          <ac:chgData name="Jani Pavlič" userId="65f3e1b8-57ca-4b7b-8167-1989cbe17e82" providerId="ADAL" clId="{92984D58-6A90-43FA-8722-693C6DBA4E1E}" dt="2021-03-18T07:56:58.893" v="10618" actId="20577"/>
          <ac:spMkLst>
            <pc:docMk/>
            <pc:sldMk cId="857632165" sldId="317"/>
            <ac:spMk id="3" creationId="{4F2A1867-D8DC-4F3E-B026-B5D33A40E4B6}"/>
          </ac:spMkLst>
        </pc:spChg>
      </pc:sldChg>
      <pc:sldChg chg="addSp delSp modSp new add del mod">
        <pc:chgData name="Jani Pavlič" userId="65f3e1b8-57ca-4b7b-8167-1989cbe17e82" providerId="ADAL" clId="{92984D58-6A90-43FA-8722-693C6DBA4E1E}" dt="2021-03-18T07:59:47.180" v="10818" actId="680"/>
        <pc:sldMkLst>
          <pc:docMk/>
          <pc:sldMk cId="274353019" sldId="318"/>
        </pc:sldMkLst>
        <pc:spChg chg="add del mod">
          <ac:chgData name="Jani Pavlič" userId="65f3e1b8-57ca-4b7b-8167-1989cbe17e82" providerId="ADAL" clId="{92984D58-6A90-43FA-8722-693C6DBA4E1E}" dt="2021-03-18T07:59:46.812" v="10817" actId="20577"/>
          <ac:spMkLst>
            <pc:docMk/>
            <pc:sldMk cId="274353019" sldId="318"/>
            <ac:spMk id="2" creationId="{FAEA1BDD-FB5D-4421-A83D-05CA20FCC100}"/>
          </ac:spMkLst>
        </pc:spChg>
        <pc:spChg chg="add del mod">
          <ac:chgData name="Jani Pavlič" userId="65f3e1b8-57ca-4b7b-8167-1989cbe17e82" providerId="ADAL" clId="{92984D58-6A90-43FA-8722-693C6DBA4E1E}" dt="2021-03-18T07:59:45.681" v="10814" actId="20577"/>
          <ac:spMkLst>
            <pc:docMk/>
            <pc:sldMk cId="274353019" sldId="318"/>
            <ac:spMk id="3" creationId="{F67D888B-A336-4B78-8A08-D88AA77C4556}"/>
          </ac:spMkLst>
        </pc:spChg>
        <pc:spChg chg="add del mod">
          <ac:chgData name="Jani Pavlič" userId="65f3e1b8-57ca-4b7b-8167-1989cbe17e82" providerId="ADAL" clId="{92984D58-6A90-43FA-8722-693C6DBA4E1E}" dt="2021-03-18T07:59:44.201" v="10811" actId="478"/>
          <ac:spMkLst>
            <pc:docMk/>
            <pc:sldMk cId="274353019" sldId="318"/>
            <ac:spMk id="5" creationId="{74C34F04-BE87-48B4-8E61-136FE69B58D3}"/>
          </ac:spMkLst>
        </pc:spChg>
      </pc:sldChg>
      <pc:sldChg chg="new del">
        <pc:chgData name="Jani Pavlič" userId="65f3e1b8-57ca-4b7b-8167-1989cbe17e82" providerId="ADAL" clId="{92984D58-6A90-43FA-8722-693C6DBA4E1E}" dt="2021-03-18T07:57:14.025" v="10620" actId="47"/>
        <pc:sldMkLst>
          <pc:docMk/>
          <pc:sldMk cId="2440729626" sldId="318"/>
        </pc:sldMkLst>
      </pc:sldChg>
    </pc:docChg>
  </pc:docChgLst>
  <pc:docChgLst>
    <pc:chgData name="Jani Pavlič" userId="S::jani.pavlic@um.si::65f3e1b8-57ca-4b7b-8167-1989cbe17e82" providerId="AD" clId="Web-{97DFB822-1E7F-4146-9308-2F8C98BB5117}"/>
    <pc:docChg chg="addSld delSld modSld sldOrd">
      <pc:chgData name="Jani Pavlič" userId="S::jani.pavlic@um.si::65f3e1b8-57ca-4b7b-8167-1989cbe17e82" providerId="AD" clId="Web-{97DFB822-1E7F-4146-9308-2F8C98BB5117}" dt="2022-02-13T09:43:07.515" v="721" actId="20577"/>
      <pc:docMkLst>
        <pc:docMk/>
      </pc:docMkLst>
      <pc:sldChg chg="ord">
        <pc:chgData name="Jani Pavlič" userId="S::jani.pavlic@um.si::65f3e1b8-57ca-4b7b-8167-1989cbe17e82" providerId="AD" clId="Web-{97DFB822-1E7F-4146-9308-2F8C98BB5117}" dt="2022-02-13T09:42:53.014" v="696"/>
        <pc:sldMkLst>
          <pc:docMk/>
          <pc:sldMk cId="2467235009" sldId="276"/>
        </pc:sldMkLst>
      </pc:sldChg>
      <pc:sldChg chg="modSp">
        <pc:chgData name="Jani Pavlič" userId="S::jani.pavlic@um.si::65f3e1b8-57ca-4b7b-8167-1989cbe17e82" providerId="AD" clId="Web-{97DFB822-1E7F-4146-9308-2F8C98BB5117}" dt="2022-02-13T09:32:35.854" v="437" actId="20577"/>
        <pc:sldMkLst>
          <pc:docMk/>
          <pc:sldMk cId="3681059193" sldId="280"/>
        </pc:sldMkLst>
        <pc:spChg chg="mod">
          <ac:chgData name="Jani Pavlič" userId="S::jani.pavlic@um.si::65f3e1b8-57ca-4b7b-8167-1989cbe17e82" providerId="AD" clId="Web-{97DFB822-1E7F-4146-9308-2F8C98BB5117}" dt="2022-02-13T09:32:35.854" v="437" actId="20577"/>
          <ac:spMkLst>
            <pc:docMk/>
            <pc:sldMk cId="3681059193" sldId="280"/>
            <ac:spMk id="3" creationId="{3FF7267C-DC7F-4C6F-BAD2-DAF59986A469}"/>
          </ac:spMkLst>
        </pc:spChg>
      </pc:sldChg>
      <pc:sldChg chg="addSp delSp modSp delAnim">
        <pc:chgData name="Jani Pavlič" userId="S::jani.pavlic@um.si::65f3e1b8-57ca-4b7b-8167-1989cbe17e82" providerId="AD" clId="Web-{97DFB822-1E7F-4146-9308-2F8C98BB5117}" dt="2022-02-13T09:14:39.731" v="427" actId="1076"/>
        <pc:sldMkLst>
          <pc:docMk/>
          <pc:sldMk cId="2710948189" sldId="282"/>
        </pc:sldMkLst>
        <pc:picChg chg="add mod">
          <ac:chgData name="Jani Pavlič" userId="S::jani.pavlic@um.si::65f3e1b8-57ca-4b7b-8167-1989cbe17e82" providerId="AD" clId="Web-{97DFB822-1E7F-4146-9308-2F8C98BB5117}" dt="2022-02-13T09:14:26.824" v="426" actId="1076"/>
          <ac:picMkLst>
            <pc:docMk/>
            <pc:sldMk cId="2710948189" sldId="282"/>
            <ac:picMk id="2" creationId="{5049D5A1-4159-4BCD-996E-D8ACAFA2B62C}"/>
          </ac:picMkLst>
        </pc:picChg>
        <pc:picChg chg="del">
          <ac:chgData name="Jani Pavlič" userId="S::jani.pavlic@um.si::65f3e1b8-57ca-4b7b-8167-1989cbe17e82" providerId="AD" clId="Web-{97DFB822-1E7F-4146-9308-2F8C98BB5117}" dt="2022-02-13T09:14:19.417" v="421"/>
          <ac:picMkLst>
            <pc:docMk/>
            <pc:sldMk cId="2710948189" sldId="282"/>
            <ac:picMk id="9" creationId="{AD1AF395-EAC8-4CD9-924E-1EC09B0A11E7}"/>
          </ac:picMkLst>
        </pc:picChg>
        <pc:picChg chg="mod">
          <ac:chgData name="Jani Pavlič" userId="S::jani.pavlic@um.si::65f3e1b8-57ca-4b7b-8167-1989cbe17e82" providerId="AD" clId="Web-{97DFB822-1E7F-4146-9308-2F8C98BB5117}" dt="2022-02-13T09:14:39.731" v="427" actId="1076"/>
          <ac:picMkLst>
            <pc:docMk/>
            <pc:sldMk cId="2710948189" sldId="282"/>
            <ac:picMk id="10" creationId="{7284B148-CB09-4F12-9022-7B147E2AFFDE}"/>
          </ac:picMkLst>
        </pc:picChg>
      </pc:sldChg>
      <pc:sldChg chg="modSp">
        <pc:chgData name="Jani Pavlič" userId="S::jani.pavlic@um.si::65f3e1b8-57ca-4b7b-8167-1989cbe17e82" providerId="AD" clId="Web-{97DFB822-1E7F-4146-9308-2F8C98BB5117}" dt="2022-02-13T09:02:45.925" v="420" actId="20577"/>
        <pc:sldMkLst>
          <pc:docMk/>
          <pc:sldMk cId="2797422933" sldId="284"/>
        </pc:sldMkLst>
        <pc:spChg chg="mod">
          <ac:chgData name="Jani Pavlič" userId="S::jani.pavlic@um.si::65f3e1b8-57ca-4b7b-8167-1989cbe17e82" providerId="AD" clId="Web-{97DFB822-1E7F-4146-9308-2F8C98BB5117}" dt="2022-02-13T09:02:45.925" v="420" actId="20577"/>
          <ac:spMkLst>
            <pc:docMk/>
            <pc:sldMk cId="2797422933" sldId="284"/>
            <ac:spMk id="3" creationId="{695511C1-DF33-4A61-91EF-D06C9284E13D}"/>
          </ac:spMkLst>
        </pc:spChg>
        <pc:picChg chg="mod">
          <ac:chgData name="Jani Pavlič" userId="S::jani.pavlic@um.si::65f3e1b8-57ca-4b7b-8167-1989cbe17e82" providerId="AD" clId="Web-{97DFB822-1E7F-4146-9308-2F8C98BB5117}" dt="2022-02-13T09:01:42.405" v="393" actId="1076"/>
          <ac:picMkLst>
            <pc:docMk/>
            <pc:sldMk cId="2797422933" sldId="284"/>
            <ac:picMk id="4" creationId="{04EFA729-5491-4447-AE9D-D77CBB0695BA}"/>
          </ac:picMkLst>
        </pc:picChg>
      </pc:sldChg>
      <pc:sldChg chg="modSp">
        <pc:chgData name="Jani Pavlič" userId="S::jani.pavlic@um.si::65f3e1b8-57ca-4b7b-8167-1989cbe17e82" providerId="AD" clId="Web-{97DFB822-1E7F-4146-9308-2F8C98BB5117}" dt="2022-02-13T09:43:07.515" v="721" actId="20577"/>
        <pc:sldMkLst>
          <pc:docMk/>
          <pc:sldMk cId="3503951205" sldId="287"/>
        </pc:sldMkLst>
        <pc:spChg chg="mod">
          <ac:chgData name="Jani Pavlič" userId="S::jani.pavlic@um.si::65f3e1b8-57ca-4b7b-8167-1989cbe17e82" providerId="AD" clId="Web-{97DFB822-1E7F-4146-9308-2F8C98BB5117}" dt="2022-02-13T09:43:07.515" v="721" actId="20577"/>
          <ac:spMkLst>
            <pc:docMk/>
            <pc:sldMk cId="3503951205" sldId="287"/>
            <ac:spMk id="2" creationId="{EE7391A4-703F-436F-84E1-A184BB03D409}"/>
          </ac:spMkLst>
        </pc:spChg>
      </pc:sldChg>
      <pc:sldChg chg="new del">
        <pc:chgData name="Jani Pavlič" userId="S::jani.pavlic@um.si::65f3e1b8-57ca-4b7b-8167-1989cbe17e82" providerId="AD" clId="Web-{97DFB822-1E7F-4146-9308-2F8C98BB5117}" dt="2022-02-13T08:38:23.697" v="1"/>
        <pc:sldMkLst>
          <pc:docMk/>
          <pc:sldMk cId="2248573133" sldId="288"/>
        </pc:sldMkLst>
      </pc:sldChg>
      <pc:sldChg chg="delSp modSp add del replId">
        <pc:chgData name="Jani Pavlič" userId="S::jani.pavlic@um.si::65f3e1b8-57ca-4b7b-8167-1989cbe17e82" providerId="AD" clId="Web-{97DFB822-1E7F-4146-9308-2F8C98BB5117}" dt="2022-02-13T08:39:22.887" v="13"/>
        <pc:sldMkLst>
          <pc:docMk/>
          <pc:sldMk cId="2815444342" sldId="288"/>
        </pc:sldMkLst>
        <pc:spChg chg="mod">
          <ac:chgData name="Jani Pavlič" userId="S::jani.pavlic@um.si::65f3e1b8-57ca-4b7b-8167-1989cbe17e82" providerId="AD" clId="Web-{97DFB822-1E7F-4146-9308-2F8C98BB5117}" dt="2022-02-13T08:38:39.088" v="6" actId="20577"/>
          <ac:spMkLst>
            <pc:docMk/>
            <pc:sldMk cId="2815444342" sldId="288"/>
            <ac:spMk id="2" creationId="{D9E49FAC-57B7-452A-8F71-6186DF9B0561}"/>
          </ac:spMkLst>
        </pc:spChg>
        <pc:graphicFrameChg chg="del mod modGraphic">
          <ac:chgData name="Jani Pavlič" userId="S::jani.pavlic@um.si::65f3e1b8-57ca-4b7b-8167-1989cbe17e82" providerId="AD" clId="Web-{97DFB822-1E7F-4146-9308-2F8C98BB5117}" dt="2022-02-13T08:39:15.403" v="11"/>
          <ac:graphicFrameMkLst>
            <pc:docMk/>
            <pc:sldMk cId="2815444342" sldId="288"/>
            <ac:graphicFrameMk id="5" creationId="{853EC6B9-3D65-4DB2-B71F-8CF22359FCFA}"/>
          </ac:graphicFrameMkLst>
        </pc:graphicFrameChg>
      </pc:sldChg>
      <pc:sldChg chg="addSp modSp new ord">
        <pc:chgData name="Jani Pavlič" userId="S::jani.pavlic@um.si::65f3e1b8-57ca-4b7b-8167-1989cbe17e82" providerId="AD" clId="Web-{97DFB822-1E7F-4146-9308-2F8C98BB5117}" dt="2022-02-13T09:42:46.810" v="695"/>
        <pc:sldMkLst>
          <pc:docMk/>
          <pc:sldMk cId="2765435354" sldId="289"/>
        </pc:sldMkLst>
        <pc:spChg chg="mod">
          <ac:chgData name="Jani Pavlič" userId="S::jani.pavlic@um.si::65f3e1b8-57ca-4b7b-8167-1989cbe17e82" providerId="AD" clId="Web-{97DFB822-1E7F-4146-9308-2F8C98BB5117}" dt="2022-02-13T08:48:12.797" v="268" actId="20577"/>
          <ac:spMkLst>
            <pc:docMk/>
            <pc:sldMk cId="2765435354" sldId="289"/>
            <ac:spMk id="2" creationId="{70C901A2-59BD-4F15-B66C-A4B8BD0CC313}"/>
          </ac:spMkLst>
        </pc:spChg>
        <pc:spChg chg="mod">
          <ac:chgData name="Jani Pavlič" userId="S::jani.pavlic@um.si::65f3e1b8-57ca-4b7b-8167-1989cbe17e82" providerId="AD" clId="Web-{97DFB822-1E7F-4146-9308-2F8C98BB5117}" dt="2022-02-13T08:47:51.342" v="262" actId="14100"/>
          <ac:spMkLst>
            <pc:docMk/>
            <pc:sldMk cId="2765435354" sldId="289"/>
            <ac:spMk id="3" creationId="{738935C0-0B20-410A-BDFA-B37DF5CE66DD}"/>
          </ac:spMkLst>
        </pc:spChg>
        <pc:spChg chg="add mod">
          <ac:chgData name="Jani Pavlič" userId="S::jani.pavlic@um.si::65f3e1b8-57ca-4b7b-8167-1989cbe17e82" providerId="AD" clId="Web-{97DFB822-1E7F-4146-9308-2F8C98BB5117}" dt="2022-02-13T08:48:53.658" v="288" actId="1076"/>
          <ac:spMkLst>
            <pc:docMk/>
            <pc:sldMk cId="2765435354" sldId="289"/>
            <ac:spMk id="5" creationId="{6F0A4B0A-A11F-49EA-A5ED-F69947F42024}"/>
          </ac:spMkLst>
        </pc:spChg>
        <pc:spChg chg="add mod">
          <ac:chgData name="Jani Pavlič" userId="S::jani.pavlic@um.si::65f3e1b8-57ca-4b7b-8167-1989cbe17e82" providerId="AD" clId="Web-{97DFB822-1E7F-4146-9308-2F8C98BB5117}" dt="2022-02-13T08:49:09.800" v="292" actId="20577"/>
          <ac:spMkLst>
            <pc:docMk/>
            <pc:sldMk cId="2765435354" sldId="289"/>
            <ac:spMk id="7" creationId="{3F88ADC4-2619-427F-901E-1CA363F4FC8B}"/>
          </ac:spMkLst>
        </pc:spChg>
      </pc:sldChg>
      <pc:sldChg chg="modSp new">
        <pc:chgData name="Jani Pavlič" userId="S::jani.pavlic@um.si::65f3e1b8-57ca-4b7b-8167-1989cbe17e82" providerId="AD" clId="Web-{97DFB822-1E7F-4146-9308-2F8C98BB5117}" dt="2022-02-13T09:42:25.872" v="694" actId="20577"/>
        <pc:sldMkLst>
          <pc:docMk/>
          <pc:sldMk cId="747908098" sldId="290"/>
        </pc:sldMkLst>
        <pc:spChg chg="mod">
          <ac:chgData name="Jani Pavlič" userId="S::jani.pavlic@um.si::65f3e1b8-57ca-4b7b-8167-1989cbe17e82" providerId="AD" clId="Web-{97DFB822-1E7F-4146-9308-2F8C98BB5117}" dt="2022-02-13T09:40:03.973" v="662" actId="1076"/>
          <ac:spMkLst>
            <pc:docMk/>
            <pc:sldMk cId="747908098" sldId="290"/>
            <ac:spMk id="2" creationId="{3DA78B55-EA3F-4092-AB3E-27478C3EBB53}"/>
          </ac:spMkLst>
        </pc:spChg>
        <pc:spChg chg="mod">
          <ac:chgData name="Jani Pavlič" userId="S::jani.pavlic@um.si::65f3e1b8-57ca-4b7b-8167-1989cbe17e82" providerId="AD" clId="Web-{97DFB822-1E7F-4146-9308-2F8C98BB5117}" dt="2022-02-13T09:42:25.872" v="694" actId="20577"/>
          <ac:spMkLst>
            <pc:docMk/>
            <pc:sldMk cId="747908098" sldId="290"/>
            <ac:spMk id="3" creationId="{CBF0D345-E13F-43F6-88F6-261671E5F885}"/>
          </ac:spMkLst>
        </pc:spChg>
      </pc:sldChg>
    </pc:docChg>
  </pc:docChgLst>
  <pc:docChgLst>
    <pc:chgData name="Jani Pavlič" userId="S::jani.pavlic@um.si::65f3e1b8-57ca-4b7b-8167-1989cbe17e82" providerId="AD" clId="Web-{290CEE05-0328-4807-BD2C-186A7C4B4847}"/>
    <pc:docChg chg="modSld">
      <pc:chgData name="Jani Pavlič" userId="S::jani.pavlic@um.si::65f3e1b8-57ca-4b7b-8167-1989cbe17e82" providerId="AD" clId="Web-{290CEE05-0328-4807-BD2C-186A7C4B4847}" dt="2022-02-14T07:17:48.239" v="5"/>
      <pc:docMkLst>
        <pc:docMk/>
      </pc:docMkLst>
      <pc:sldChg chg="modSp">
        <pc:chgData name="Jani Pavlič" userId="S::jani.pavlic@um.si::65f3e1b8-57ca-4b7b-8167-1989cbe17e82" providerId="AD" clId="Web-{290CEE05-0328-4807-BD2C-186A7C4B4847}" dt="2022-02-14T07:17:39.661" v="3"/>
        <pc:sldMkLst>
          <pc:docMk/>
          <pc:sldMk cId="2710948189" sldId="282"/>
        </pc:sldMkLst>
        <pc:picChg chg="mod">
          <ac:chgData name="Jani Pavlič" userId="S::jani.pavlic@um.si::65f3e1b8-57ca-4b7b-8167-1989cbe17e82" providerId="AD" clId="Web-{290CEE05-0328-4807-BD2C-186A7C4B4847}" dt="2022-02-14T07:17:39.661" v="3"/>
          <ac:picMkLst>
            <pc:docMk/>
            <pc:sldMk cId="2710948189" sldId="282"/>
            <ac:picMk id="2" creationId="{5049D5A1-4159-4BCD-996E-D8ACAFA2B62C}"/>
          </ac:picMkLst>
        </pc:picChg>
        <pc:picChg chg="mod">
          <ac:chgData name="Jani Pavlič" userId="S::jani.pavlic@um.si::65f3e1b8-57ca-4b7b-8167-1989cbe17e82" providerId="AD" clId="Web-{290CEE05-0328-4807-BD2C-186A7C4B4847}" dt="2022-02-14T07:17:39.504" v="1"/>
          <ac:picMkLst>
            <pc:docMk/>
            <pc:sldMk cId="2710948189" sldId="282"/>
            <ac:picMk id="7" creationId="{853563C3-EDD0-4FC4-9AFA-254AAA3FFFF8}"/>
          </ac:picMkLst>
        </pc:picChg>
        <pc:picChg chg="mod">
          <ac:chgData name="Jani Pavlič" userId="S::jani.pavlic@um.si::65f3e1b8-57ca-4b7b-8167-1989cbe17e82" providerId="AD" clId="Web-{290CEE05-0328-4807-BD2C-186A7C4B4847}" dt="2022-02-14T07:17:39.583" v="2"/>
          <ac:picMkLst>
            <pc:docMk/>
            <pc:sldMk cId="2710948189" sldId="282"/>
            <ac:picMk id="10" creationId="{7284B148-CB09-4F12-9022-7B147E2AFFDE}"/>
          </ac:picMkLst>
        </pc:picChg>
      </pc:sldChg>
      <pc:sldChg chg="modSp">
        <pc:chgData name="Jani Pavlič" userId="S::jani.pavlic@um.si::65f3e1b8-57ca-4b7b-8167-1989cbe17e82" providerId="AD" clId="Web-{290CEE05-0328-4807-BD2C-186A7C4B4847}" dt="2022-02-14T07:17:48.239" v="5"/>
        <pc:sldMkLst>
          <pc:docMk/>
          <pc:sldMk cId="2718526695" sldId="283"/>
        </pc:sldMkLst>
        <pc:picChg chg="mod">
          <ac:chgData name="Jani Pavlič" userId="S::jani.pavlic@um.si::65f3e1b8-57ca-4b7b-8167-1989cbe17e82" providerId="AD" clId="Web-{290CEE05-0328-4807-BD2C-186A7C4B4847}" dt="2022-02-14T07:17:48.239" v="5"/>
          <ac:picMkLst>
            <pc:docMk/>
            <pc:sldMk cId="2718526695" sldId="283"/>
            <ac:picMk id="5" creationId="{0365EBA3-AF41-4A40-8CF1-20D8CB019036}"/>
          </ac:picMkLst>
        </pc:picChg>
      </pc:sldChg>
      <pc:sldChg chg="modSp">
        <pc:chgData name="Jani Pavlič" userId="S::jani.pavlic@um.si::65f3e1b8-57ca-4b7b-8167-1989cbe17e82" providerId="AD" clId="Web-{290CEE05-0328-4807-BD2C-186A7C4B4847}" dt="2022-02-14T07:17:31.551" v="0"/>
        <pc:sldMkLst>
          <pc:docMk/>
          <pc:sldMk cId="2797422933" sldId="284"/>
        </pc:sldMkLst>
        <pc:picChg chg="mod">
          <ac:chgData name="Jani Pavlič" userId="S::jani.pavlic@um.si::65f3e1b8-57ca-4b7b-8167-1989cbe17e82" providerId="AD" clId="Web-{290CEE05-0328-4807-BD2C-186A7C4B4847}" dt="2022-02-14T07:17:31.551" v="0"/>
          <ac:picMkLst>
            <pc:docMk/>
            <pc:sldMk cId="2797422933" sldId="284"/>
            <ac:picMk id="4" creationId="{04EFA729-5491-4447-AE9D-D77CBB0695BA}"/>
          </ac:picMkLst>
        </pc:picChg>
      </pc:sldChg>
    </pc:docChg>
  </pc:docChgLst>
  <pc:docChgLst>
    <pc:chgData name="Jani Pavlič" userId="65f3e1b8-57ca-4b7b-8167-1989cbe17e82" providerId="ADAL" clId="{2D138630-F0E0-44F0-A793-F3B361E91FF9}"/>
    <pc:docChg chg="undo custSel addSld delSld modSld">
      <pc:chgData name="Jani Pavlič" userId="65f3e1b8-57ca-4b7b-8167-1989cbe17e82" providerId="ADAL" clId="{2D138630-F0E0-44F0-A793-F3B361E91FF9}" dt="2022-02-23T13:01:23.917" v="890" actId="47"/>
      <pc:docMkLst>
        <pc:docMk/>
      </pc:docMkLst>
      <pc:sldChg chg="modSp mod modNotesTx">
        <pc:chgData name="Jani Pavlič" userId="65f3e1b8-57ca-4b7b-8167-1989cbe17e82" providerId="ADAL" clId="{2D138630-F0E0-44F0-A793-F3B361E91FF9}" dt="2022-02-11T12:28:38.808" v="820" actId="1076"/>
        <pc:sldMkLst>
          <pc:docMk/>
          <pc:sldMk cId="3391559132" sldId="257"/>
        </pc:sldMkLst>
        <pc:spChg chg="mod">
          <ac:chgData name="Jani Pavlič" userId="65f3e1b8-57ca-4b7b-8167-1989cbe17e82" providerId="ADAL" clId="{2D138630-F0E0-44F0-A793-F3B361E91FF9}" dt="2022-02-11T12:28:36.280" v="819" actId="1076"/>
          <ac:spMkLst>
            <pc:docMk/>
            <pc:sldMk cId="3391559132" sldId="257"/>
            <ac:spMk id="4" creationId="{00000000-0000-0000-0000-000000000000}"/>
          </ac:spMkLst>
        </pc:spChg>
        <pc:spChg chg="mod">
          <ac:chgData name="Jani Pavlič" userId="65f3e1b8-57ca-4b7b-8167-1989cbe17e82" providerId="ADAL" clId="{2D138630-F0E0-44F0-A793-F3B361E91FF9}" dt="2022-02-11T12:28:38.808" v="820" actId="1076"/>
          <ac:spMkLst>
            <pc:docMk/>
            <pc:sldMk cId="3391559132" sldId="257"/>
            <ac:spMk id="5" creationId="{00000000-0000-0000-0000-000000000000}"/>
          </ac:spMkLst>
        </pc:spChg>
      </pc:sldChg>
      <pc:sldChg chg="del">
        <pc:chgData name="Jani Pavlič" userId="65f3e1b8-57ca-4b7b-8167-1989cbe17e82" providerId="ADAL" clId="{2D138630-F0E0-44F0-A793-F3B361E91FF9}" dt="2022-02-11T11:54:36.534" v="188" actId="47"/>
        <pc:sldMkLst>
          <pc:docMk/>
          <pc:sldMk cId="3532702470" sldId="258"/>
        </pc:sldMkLst>
      </pc:sldChg>
      <pc:sldChg chg="del">
        <pc:chgData name="Jani Pavlič" userId="65f3e1b8-57ca-4b7b-8167-1989cbe17e82" providerId="ADAL" clId="{2D138630-F0E0-44F0-A793-F3B361E91FF9}" dt="2022-02-11T11:54:42.772" v="206" actId="47"/>
        <pc:sldMkLst>
          <pc:docMk/>
          <pc:sldMk cId="2183437177" sldId="259"/>
        </pc:sldMkLst>
      </pc:sldChg>
      <pc:sldChg chg="del">
        <pc:chgData name="Jani Pavlič" userId="65f3e1b8-57ca-4b7b-8167-1989cbe17e82" providerId="ADAL" clId="{2D138630-F0E0-44F0-A793-F3B361E91FF9}" dt="2022-02-11T11:54:44.111" v="212" actId="47"/>
        <pc:sldMkLst>
          <pc:docMk/>
          <pc:sldMk cId="1405184163" sldId="261"/>
        </pc:sldMkLst>
      </pc:sldChg>
      <pc:sldChg chg="del">
        <pc:chgData name="Jani Pavlič" userId="65f3e1b8-57ca-4b7b-8167-1989cbe17e82" providerId="ADAL" clId="{2D138630-F0E0-44F0-A793-F3B361E91FF9}" dt="2022-02-11T11:54:37.095" v="189" actId="47"/>
        <pc:sldMkLst>
          <pc:docMk/>
          <pc:sldMk cId="815845418" sldId="269"/>
        </pc:sldMkLst>
      </pc:sldChg>
      <pc:sldChg chg="del">
        <pc:chgData name="Jani Pavlič" userId="65f3e1b8-57ca-4b7b-8167-1989cbe17e82" providerId="ADAL" clId="{2D138630-F0E0-44F0-A793-F3B361E91FF9}" dt="2022-02-11T11:54:41.404" v="200" actId="47"/>
        <pc:sldMkLst>
          <pc:docMk/>
          <pc:sldMk cId="2462968136" sldId="271"/>
        </pc:sldMkLst>
      </pc:sldChg>
      <pc:sldChg chg="del">
        <pc:chgData name="Jani Pavlič" userId="65f3e1b8-57ca-4b7b-8167-1989cbe17e82" providerId="ADAL" clId="{2D138630-F0E0-44F0-A793-F3B361E91FF9}" dt="2022-02-11T11:54:43.975" v="211" actId="47"/>
        <pc:sldMkLst>
          <pc:docMk/>
          <pc:sldMk cId="2101550051" sldId="272"/>
        </pc:sldMkLst>
      </pc:sldChg>
      <pc:sldChg chg="del">
        <pc:chgData name="Jani Pavlič" userId="65f3e1b8-57ca-4b7b-8167-1989cbe17e82" providerId="ADAL" clId="{2D138630-F0E0-44F0-A793-F3B361E91FF9}" dt="2022-02-11T11:54:45.180" v="215" actId="47"/>
        <pc:sldMkLst>
          <pc:docMk/>
          <pc:sldMk cId="3374956926" sldId="274"/>
        </pc:sldMkLst>
      </pc:sldChg>
      <pc:sldChg chg="addSp delSp modSp mod modNotesTx">
        <pc:chgData name="Jani Pavlič" userId="65f3e1b8-57ca-4b7b-8167-1989cbe17e82" providerId="ADAL" clId="{2D138630-F0E0-44F0-A793-F3B361E91FF9}" dt="2022-02-11T12:28:22.640" v="815" actId="1076"/>
        <pc:sldMkLst>
          <pc:docMk/>
          <pc:sldMk cId="2467235009" sldId="276"/>
        </pc:sldMkLst>
        <pc:spChg chg="mod">
          <ac:chgData name="Jani Pavlič" userId="65f3e1b8-57ca-4b7b-8167-1989cbe17e82" providerId="ADAL" clId="{2D138630-F0E0-44F0-A793-F3B361E91FF9}" dt="2022-02-11T11:56:00.969" v="302" actId="1076"/>
          <ac:spMkLst>
            <pc:docMk/>
            <pc:sldMk cId="2467235009" sldId="276"/>
            <ac:spMk id="2" creationId="{0A0AD063-9532-48CA-A0CE-39E0F525C706}"/>
          </ac:spMkLst>
        </pc:spChg>
        <pc:spChg chg="del">
          <ac:chgData name="Jani Pavlič" userId="65f3e1b8-57ca-4b7b-8167-1989cbe17e82" providerId="ADAL" clId="{2D138630-F0E0-44F0-A793-F3B361E91FF9}" dt="2022-02-11T11:55:07.617" v="257" actId="21"/>
          <ac:spMkLst>
            <pc:docMk/>
            <pc:sldMk cId="2467235009" sldId="276"/>
            <ac:spMk id="3" creationId="{89F9C705-2200-4E6F-9E0A-E32791554785}"/>
          </ac:spMkLst>
        </pc:spChg>
        <pc:spChg chg="add del mod">
          <ac:chgData name="Jani Pavlič" userId="65f3e1b8-57ca-4b7b-8167-1989cbe17e82" providerId="ADAL" clId="{2D138630-F0E0-44F0-A793-F3B361E91FF9}" dt="2022-02-11T11:55:09.478" v="258" actId="21"/>
          <ac:spMkLst>
            <pc:docMk/>
            <pc:sldMk cId="2467235009" sldId="276"/>
            <ac:spMk id="5" creationId="{F68D1D1B-78FC-48E5-8C05-C31F0EAA0B6B}"/>
          </ac:spMkLst>
        </pc:spChg>
        <pc:picChg chg="add mod">
          <ac:chgData name="Jani Pavlič" userId="65f3e1b8-57ca-4b7b-8167-1989cbe17e82" providerId="ADAL" clId="{2D138630-F0E0-44F0-A793-F3B361E91FF9}" dt="2022-02-11T12:28:22.640" v="815" actId="1076"/>
          <ac:picMkLst>
            <pc:docMk/>
            <pc:sldMk cId="2467235009" sldId="276"/>
            <ac:picMk id="7" creationId="{7B1D66EC-99FD-4CDB-8963-A556FBF9B709}"/>
          </ac:picMkLst>
        </pc:picChg>
      </pc:sldChg>
      <pc:sldChg chg="addSp delSp modSp new mod">
        <pc:chgData name="Jani Pavlič" userId="65f3e1b8-57ca-4b7b-8167-1989cbe17e82" providerId="ADAL" clId="{2D138630-F0E0-44F0-A793-F3B361E91FF9}" dt="2022-02-11T12:29:55.376" v="823" actId="27614"/>
        <pc:sldMkLst>
          <pc:docMk/>
          <pc:sldMk cId="2340539781" sldId="277"/>
        </pc:sldMkLst>
        <pc:spChg chg="mod">
          <ac:chgData name="Jani Pavlič" userId="65f3e1b8-57ca-4b7b-8167-1989cbe17e82" providerId="ADAL" clId="{2D138630-F0E0-44F0-A793-F3B361E91FF9}" dt="2022-02-11T11:58:38.524" v="451" actId="20577"/>
          <ac:spMkLst>
            <pc:docMk/>
            <pc:sldMk cId="2340539781" sldId="277"/>
            <ac:spMk id="2" creationId="{B523ADA1-EA67-4D9A-BEFC-B2CE5C45A2B4}"/>
          </ac:spMkLst>
        </pc:spChg>
        <pc:spChg chg="del">
          <ac:chgData name="Jani Pavlič" userId="65f3e1b8-57ca-4b7b-8167-1989cbe17e82" providerId="ADAL" clId="{2D138630-F0E0-44F0-A793-F3B361E91FF9}" dt="2022-02-11T12:29:50.379" v="821"/>
          <ac:spMkLst>
            <pc:docMk/>
            <pc:sldMk cId="2340539781" sldId="277"/>
            <ac:spMk id="3" creationId="{1F4F09FF-09E0-4381-84B1-8361C5D0E6BD}"/>
          </ac:spMkLst>
        </pc:spChg>
        <pc:picChg chg="add mod">
          <ac:chgData name="Jani Pavlič" userId="65f3e1b8-57ca-4b7b-8167-1989cbe17e82" providerId="ADAL" clId="{2D138630-F0E0-44F0-A793-F3B361E91FF9}" dt="2022-02-11T12:29:55.376" v="823" actId="27614"/>
          <ac:picMkLst>
            <pc:docMk/>
            <pc:sldMk cId="2340539781" sldId="277"/>
            <ac:picMk id="5" creationId="{91DCC6B7-96E2-4335-AFA4-D297CE852B79}"/>
          </ac:picMkLst>
        </pc:picChg>
      </pc:sldChg>
      <pc:sldChg chg="addSp delSp modSp new del mod modClrScheme modAnim chgLayout">
        <pc:chgData name="Jani Pavlič" userId="65f3e1b8-57ca-4b7b-8167-1989cbe17e82" providerId="ADAL" clId="{2D138630-F0E0-44F0-A793-F3B361E91FF9}" dt="2022-02-11T12:30:51.804" v="889" actId="47"/>
        <pc:sldMkLst>
          <pc:docMk/>
          <pc:sldMk cId="4091184483" sldId="278"/>
        </pc:sldMkLst>
        <pc:spChg chg="mod">
          <ac:chgData name="Jani Pavlič" userId="65f3e1b8-57ca-4b7b-8167-1989cbe17e82" providerId="ADAL" clId="{2D138630-F0E0-44F0-A793-F3B361E91FF9}" dt="2022-02-11T12:30:38.810" v="883" actId="20577"/>
          <ac:spMkLst>
            <pc:docMk/>
            <pc:sldMk cId="4091184483" sldId="278"/>
            <ac:spMk id="2" creationId="{FC6EA2D1-66BC-4E2C-BA70-C2401BF1720C}"/>
          </ac:spMkLst>
        </pc:spChg>
        <pc:spChg chg="del mod">
          <ac:chgData name="Jani Pavlič" userId="65f3e1b8-57ca-4b7b-8167-1989cbe17e82" providerId="ADAL" clId="{2D138630-F0E0-44F0-A793-F3B361E91FF9}" dt="2022-02-11T11:59:03.562" v="453" actId="21"/>
          <ac:spMkLst>
            <pc:docMk/>
            <pc:sldMk cId="4091184483" sldId="278"/>
            <ac:spMk id="3" creationId="{9CC8B505-D7CD-4919-9FD6-3E7D574E8F16}"/>
          </ac:spMkLst>
        </pc:spChg>
        <pc:spChg chg="add del mod">
          <ac:chgData name="Jani Pavlič" userId="65f3e1b8-57ca-4b7b-8167-1989cbe17e82" providerId="ADAL" clId="{2D138630-F0E0-44F0-A793-F3B361E91FF9}" dt="2022-02-11T11:59:06.408" v="455" actId="21"/>
          <ac:spMkLst>
            <pc:docMk/>
            <pc:sldMk cId="4091184483" sldId="278"/>
            <ac:spMk id="4" creationId="{4BDB5A6F-D00D-412A-8335-E59C61CF7964}"/>
          </ac:spMkLst>
        </pc:spChg>
        <pc:picChg chg="add del mod">
          <ac:chgData name="Jani Pavlič" userId="65f3e1b8-57ca-4b7b-8167-1989cbe17e82" providerId="ADAL" clId="{2D138630-F0E0-44F0-A793-F3B361E91FF9}" dt="2022-02-11T12:20:42.276" v="702" actId="478"/>
          <ac:picMkLst>
            <pc:docMk/>
            <pc:sldMk cId="4091184483" sldId="278"/>
            <ac:picMk id="5" creationId="{12CB8362-D54E-4237-B45D-37335D8B3137}"/>
          </ac:picMkLst>
        </pc:picChg>
        <pc:picChg chg="add del mod">
          <ac:chgData name="Jani Pavlič" userId="65f3e1b8-57ca-4b7b-8167-1989cbe17e82" providerId="ADAL" clId="{2D138630-F0E0-44F0-A793-F3B361E91FF9}" dt="2022-02-11T12:20:42.276" v="702" actId="478"/>
          <ac:picMkLst>
            <pc:docMk/>
            <pc:sldMk cId="4091184483" sldId="278"/>
            <ac:picMk id="6" creationId="{41A571E0-C34F-47E3-896A-E0121F95983A}"/>
          </ac:picMkLst>
        </pc:picChg>
        <pc:picChg chg="add del mod">
          <ac:chgData name="Jani Pavlič" userId="65f3e1b8-57ca-4b7b-8167-1989cbe17e82" providerId="ADAL" clId="{2D138630-F0E0-44F0-A793-F3B361E91FF9}" dt="2022-02-11T12:20:42.276" v="702" actId="478"/>
          <ac:picMkLst>
            <pc:docMk/>
            <pc:sldMk cId="4091184483" sldId="278"/>
            <ac:picMk id="7" creationId="{42DFEBE7-FE1D-48A6-A175-203D335FB572}"/>
          </ac:picMkLst>
        </pc:picChg>
        <pc:picChg chg="add del mod">
          <ac:chgData name="Jani Pavlič" userId="65f3e1b8-57ca-4b7b-8167-1989cbe17e82" providerId="ADAL" clId="{2D138630-F0E0-44F0-A793-F3B361E91FF9}" dt="2022-02-11T12:20:42.276" v="702" actId="478"/>
          <ac:picMkLst>
            <pc:docMk/>
            <pc:sldMk cId="4091184483" sldId="278"/>
            <ac:picMk id="8" creationId="{7437ADF9-AAE7-4A8D-8ACE-EA964210EC6F}"/>
          </ac:picMkLst>
        </pc:picChg>
        <pc:picChg chg="add del">
          <ac:chgData name="Jani Pavlič" userId="65f3e1b8-57ca-4b7b-8167-1989cbe17e82" providerId="ADAL" clId="{2D138630-F0E0-44F0-A793-F3B361E91FF9}" dt="2022-02-11T12:12:47.149" v="619" actId="22"/>
          <ac:picMkLst>
            <pc:docMk/>
            <pc:sldMk cId="4091184483" sldId="278"/>
            <ac:picMk id="10" creationId="{2681B2D5-B11A-479C-BC5A-EED376DEF444}"/>
          </ac:picMkLst>
        </pc:picChg>
        <pc:picChg chg="add del mod">
          <ac:chgData name="Jani Pavlič" userId="65f3e1b8-57ca-4b7b-8167-1989cbe17e82" providerId="ADAL" clId="{2D138630-F0E0-44F0-A793-F3B361E91FF9}" dt="2022-02-11T12:22:12.077" v="733" actId="478"/>
          <ac:picMkLst>
            <pc:docMk/>
            <pc:sldMk cId="4091184483" sldId="278"/>
            <ac:picMk id="11" creationId="{72E95D1B-9BA7-48A7-B345-8635C9055345}"/>
          </ac:picMkLst>
        </pc:picChg>
        <pc:picChg chg="add del mod">
          <ac:chgData name="Jani Pavlič" userId="65f3e1b8-57ca-4b7b-8167-1989cbe17e82" providerId="ADAL" clId="{2D138630-F0E0-44F0-A793-F3B361E91FF9}" dt="2022-02-11T12:21:26.562" v="721" actId="478"/>
          <ac:picMkLst>
            <pc:docMk/>
            <pc:sldMk cId="4091184483" sldId="278"/>
            <ac:picMk id="12" creationId="{9F92F2A9-B309-4E16-9D6B-10E32C4C4A63}"/>
          </ac:picMkLst>
        </pc:picChg>
        <pc:picChg chg="add del mod modCrop">
          <ac:chgData name="Jani Pavlič" userId="65f3e1b8-57ca-4b7b-8167-1989cbe17e82" providerId="ADAL" clId="{2D138630-F0E0-44F0-A793-F3B361E91FF9}" dt="2022-02-11T12:30:42.653" v="884" actId="21"/>
          <ac:picMkLst>
            <pc:docMk/>
            <pc:sldMk cId="4091184483" sldId="278"/>
            <ac:picMk id="13" creationId="{AA1ED09B-F1BB-472A-92F0-C51DF74567A4}"/>
          </ac:picMkLst>
        </pc:picChg>
      </pc:sldChg>
      <pc:sldChg chg="del">
        <pc:chgData name="Jani Pavlič" userId="65f3e1b8-57ca-4b7b-8167-1989cbe17e82" providerId="ADAL" clId="{2D138630-F0E0-44F0-A793-F3B361E91FF9}" dt="2022-02-11T11:54:39.399" v="191" actId="47"/>
        <pc:sldMkLst>
          <pc:docMk/>
          <pc:sldMk cId="542165120" sldId="279"/>
        </pc:sldMkLst>
      </pc:sldChg>
      <pc:sldChg chg="addSp delSp modSp new mod delAnim modAnim">
        <pc:chgData name="Jani Pavlič" userId="65f3e1b8-57ca-4b7b-8167-1989cbe17e82" providerId="ADAL" clId="{2D138630-F0E0-44F0-A793-F3B361E91FF9}" dt="2022-02-11T12:23:22.667" v="756" actId="790"/>
        <pc:sldMkLst>
          <pc:docMk/>
          <pc:sldMk cId="1169324256" sldId="279"/>
        </pc:sldMkLst>
        <pc:spChg chg="mod">
          <ac:chgData name="Jani Pavlič" userId="65f3e1b8-57ca-4b7b-8167-1989cbe17e82" providerId="ADAL" clId="{2D138630-F0E0-44F0-A793-F3B361E91FF9}" dt="2022-02-11T12:23:22.667" v="756" actId="790"/>
          <ac:spMkLst>
            <pc:docMk/>
            <pc:sldMk cId="1169324256" sldId="279"/>
            <ac:spMk id="2" creationId="{1536CD32-A969-402C-8744-0FE4D1DBBBA5}"/>
          </ac:spMkLst>
        </pc:spChg>
        <pc:spChg chg="del">
          <ac:chgData name="Jani Pavlič" userId="65f3e1b8-57ca-4b7b-8167-1989cbe17e82" providerId="ADAL" clId="{2D138630-F0E0-44F0-A793-F3B361E91FF9}" dt="2022-02-11T12:01:52.100" v="489" actId="21"/>
          <ac:spMkLst>
            <pc:docMk/>
            <pc:sldMk cId="1169324256" sldId="279"/>
            <ac:spMk id="3" creationId="{B443A4E9-F9EF-40B4-9B9F-3DB80BD5DF6C}"/>
          </ac:spMkLst>
        </pc:spChg>
        <pc:picChg chg="add del mod">
          <ac:chgData name="Jani Pavlič" userId="65f3e1b8-57ca-4b7b-8167-1989cbe17e82" providerId="ADAL" clId="{2D138630-F0E0-44F0-A793-F3B361E91FF9}" dt="2022-02-11T12:02:51.570" v="493" actId="478"/>
          <ac:picMkLst>
            <pc:docMk/>
            <pc:sldMk cId="1169324256" sldId="279"/>
            <ac:picMk id="4" creationId="{9569EEE7-397E-4A99-A1B0-B1C877508397}"/>
          </ac:picMkLst>
        </pc:picChg>
        <pc:picChg chg="add del mod">
          <ac:chgData name="Jani Pavlič" userId="65f3e1b8-57ca-4b7b-8167-1989cbe17e82" providerId="ADAL" clId="{2D138630-F0E0-44F0-A793-F3B361E91FF9}" dt="2022-02-11T12:02:52.227" v="495" actId="478"/>
          <ac:picMkLst>
            <pc:docMk/>
            <pc:sldMk cId="1169324256" sldId="279"/>
            <ac:picMk id="5" creationId="{1D733BE5-E55F-4824-9836-83F04DD2E94F}"/>
          </ac:picMkLst>
        </pc:picChg>
        <pc:picChg chg="add del mod">
          <ac:chgData name="Jani Pavlič" userId="65f3e1b8-57ca-4b7b-8167-1989cbe17e82" providerId="ADAL" clId="{2D138630-F0E0-44F0-A793-F3B361E91FF9}" dt="2022-02-11T12:03:33.978" v="533" actId="478"/>
          <ac:picMkLst>
            <pc:docMk/>
            <pc:sldMk cId="1169324256" sldId="279"/>
            <ac:picMk id="6" creationId="{2E28259E-0986-4882-B033-99A382BB2688}"/>
          </ac:picMkLst>
        </pc:picChg>
        <pc:picChg chg="add del mod modCrop">
          <ac:chgData name="Jani Pavlič" userId="65f3e1b8-57ca-4b7b-8167-1989cbe17e82" providerId="ADAL" clId="{2D138630-F0E0-44F0-A793-F3B361E91FF9}" dt="2022-02-11T12:21:48.730" v="723" actId="21"/>
          <ac:picMkLst>
            <pc:docMk/>
            <pc:sldMk cId="1169324256" sldId="279"/>
            <ac:picMk id="8" creationId="{0E9AA5C7-231C-4A7A-BA09-9F80923CC01B}"/>
          </ac:picMkLst>
        </pc:picChg>
        <pc:picChg chg="add mod">
          <ac:chgData name="Jani Pavlič" userId="65f3e1b8-57ca-4b7b-8167-1989cbe17e82" providerId="ADAL" clId="{2D138630-F0E0-44F0-A793-F3B361E91FF9}" dt="2022-02-11T12:23:17.648" v="755" actId="1076"/>
          <ac:picMkLst>
            <pc:docMk/>
            <pc:sldMk cId="1169324256" sldId="279"/>
            <ac:picMk id="10" creationId="{670A9B98-7382-44D7-A4DF-A354460E8F0B}"/>
          </ac:picMkLst>
        </pc:picChg>
        <pc:picChg chg="add mod">
          <ac:chgData name="Jani Pavlič" userId="65f3e1b8-57ca-4b7b-8167-1989cbe17e82" providerId="ADAL" clId="{2D138630-F0E0-44F0-A793-F3B361E91FF9}" dt="2022-02-11T12:23:17.648" v="755" actId="1076"/>
          <ac:picMkLst>
            <pc:docMk/>
            <pc:sldMk cId="1169324256" sldId="279"/>
            <ac:picMk id="1026" creationId="{4D3EE1FB-BB34-4472-A6A5-01D9308A80C7}"/>
          </ac:picMkLst>
        </pc:picChg>
      </pc:sldChg>
      <pc:sldChg chg="del">
        <pc:chgData name="Jani Pavlič" userId="65f3e1b8-57ca-4b7b-8167-1989cbe17e82" providerId="ADAL" clId="{2D138630-F0E0-44F0-A793-F3B361E91FF9}" dt="2022-02-11T11:54:39.790" v="192" actId="47"/>
        <pc:sldMkLst>
          <pc:docMk/>
          <pc:sldMk cId="3161484340" sldId="280"/>
        </pc:sldMkLst>
      </pc:sldChg>
      <pc:sldChg chg="modSp new del mod">
        <pc:chgData name="Jani Pavlič" userId="65f3e1b8-57ca-4b7b-8167-1989cbe17e82" providerId="ADAL" clId="{2D138630-F0E0-44F0-A793-F3B361E91FF9}" dt="2022-02-23T13:01:23.917" v="890" actId="47"/>
        <pc:sldMkLst>
          <pc:docMk/>
          <pc:sldMk cId="3681059193" sldId="280"/>
        </pc:sldMkLst>
        <pc:spChg chg="mod">
          <ac:chgData name="Jani Pavlič" userId="65f3e1b8-57ca-4b7b-8167-1989cbe17e82" providerId="ADAL" clId="{2D138630-F0E0-44F0-A793-F3B361E91FF9}" dt="2022-02-11T12:24:04.886" v="775" actId="255"/>
          <ac:spMkLst>
            <pc:docMk/>
            <pc:sldMk cId="3681059193" sldId="280"/>
            <ac:spMk id="2" creationId="{BDE2620B-CA9D-46CF-A5A9-456668D83E58}"/>
          </ac:spMkLst>
        </pc:spChg>
        <pc:spChg chg="mod">
          <ac:chgData name="Jani Pavlič" userId="65f3e1b8-57ca-4b7b-8167-1989cbe17e82" providerId="ADAL" clId="{2D138630-F0E0-44F0-A793-F3B361E91FF9}" dt="2022-02-11T12:19:30.009" v="701" actId="255"/>
          <ac:spMkLst>
            <pc:docMk/>
            <pc:sldMk cId="3681059193" sldId="280"/>
            <ac:spMk id="3" creationId="{3FF7267C-DC7F-4C6F-BAD2-DAF59986A469}"/>
          </ac:spMkLst>
        </pc:spChg>
      </pc:sldChg>
      <pc:sldChg chg="del">
        <pc:chgData name="Jani Pavlič" userId="65f3e1b8-57ca-4b7b-8167-1989cbe17e82" providerId="ADAL" clId="{2D138630-F0E0-44F0-A793-F3B361E91FF9}" dt="2022-02-11T11:54:40.082" v="193" actId="47"/>
        <pc:sldMkLst>
          <pc:docMk/>
          <pc:sldMk cId="1579020494" sldId="281"/>
        </pc:sldMkLst>
      </pc:sldChg>
      <pc:sldChg chg="addSp delSp modSp new mod">
        <pc:chgData name="Jani Pavlič" userId="65f3e1b8-57ca-4b7b-8167-1989cbe17e82" providerId="ADAL" clId="{2D138630-F0E0-44F0-A793-F3B361E91FF9}" dt="2022-02-11T12:17:58.304" v="695" actId="14100"/>
        <pc:sldMkLst>
          <pc:docMk/>
          <pc:sldMk cId="4104234205" sldId="281"/>
        </pc:sldMkLst>
        <pc:spChg chg="del">
          <ac:chgData name="Jani Pavlič" userId="65f3e1b8-57ca-4b7b-8167-1989cbe17e82" providerId="ADAL" clId="{2D138630-F0E0-44F0-A793-F3B361E91FF9}" dt="2022-02-11T12:12:54.486" v="623" actId="478"/>
          <ac:spMkLst>
            <pc:docMk/>
            <pc:sldMk cId="4104234205" sldId="281"/>
            <ac:spMk id="2" creationId="{5AD62A08-44D9-4530-82F1-B8AA3D94383F}"/>
          </ac:spMkLst>
        </pc:spChg>
        <pc:spChg chg="del">
          <ac:chgData name="Jani Pavlič" userId="65f3e1b8-57ca-4b7b-8167-1989cbe17e82" providerId="ADAL" clId="{2D138630-F0E0-44F0-A793-F3B361E91FF9}" dt="2022-02-11T12:12:52.778" v="622" actId="478"/>
          <ac:spMkLst>
            <pc:docMk/>
            <pc:sldMk cId="4104234205" sldId="281"/>
            <ac:spMk id="3" creationId="{C5E2A0BA-2C89-4441-87E7-55AD17BC1CB6}"/>
          </ac:spMkLst>
        </pc:spChg>
        <pc:spChg chg="add del">
          <ac:chgData name="Jani Pavlič" userId="65f3e1b8-57ca-4b7b-8167-1989cbe17e82" providerId="ADAL" clId="{2D138630-F0E0-44F0-A793-F3B361E91FF9}" dt="2022-02-11T12:14:21.643" v="628" actId="21"/>
          <ac:spMkLst>
            <pc:docMk/>
            <pc:sldMk cId="4104234205" sldId="281"/>
            <ac:spMk id="7" creationId="{32860E68-4C2D-45E6-AD18-D83616D3E1FD}"/>
          </ac:spMkLst>
        </pc:spChg>
        <pc:picChg chg="add mod">
          <ac:chgData name="Jani Pavlič" userId="65f3e1b8-57ca-4b7b-8167-1989cbe17e82" providerId="ADAL" clId="{2D138630-F0E0-44F0-A793-F3B361E91FF9}" dt="2022-02-11T12:15:26.320" v="643" actId="1076"/>
          <ac:picMkLst>
            <pc:docMk/>
            <pc:sldMk cId="4104234205" sldId="281"/>
            <ac:picMk id="5" creationId="{73780648-F635-482C-9C2A-013166CE1C60}"/>
          </ac:picMkLst>
        </pc:picChg>
        <pc:picChg chg="add del mod">
          <ac:chgData name="Jani Pavlič" userId="65f3e1b8-57ca-4b7b-8167-1989cbe17e82" providerId="ADAL" clId="{2D138630-F0E0-44F0-A793-F3B361E91FF9}" dt="2022-02-11T12:17:53.758" v="692" actId="478"/>
          <ac:picMkLst>
            <pc:docMk/>
            <pc:sldMk cId="4104234205" sldId="281"/>
            <ac:picMk id="9" creationId="{523F932A-E6F8-43D7-8314-EDC70C525E8A}"/>
          </ac:picMkLst>
        </pc:picChg>
        <pc:picChg chg="add mod">
          <ac:chgData name="Jani Pavlič" userId="65f3e1b8-57ca-4b7b-8167-1989cbe17e82" providerId="ADAL" clId="{2D138630-F0E0-44F0-A793-F3B361E91FF9}" dt="2022-02-11T12:17:58.304" v="695" actId="14100"/>
          <ac:picMkLst>
            <pc:docMk/>
            <pc:sldMk cId="4104234205" sldId="281"/>
            <ac:picMk id="10" creationId="{65E1190D-9189-4C5A-9BFD-8C43A2030FC4}"/>
          </ac:picMkLst>
        </pc:picChg>
      </pc:sldChg>
      <pc:sldChg chg="addSp delSp modSp new mod delAnim modAnim">
        <pc:chgData name="Jani Pavlič" userId="65f3e1b8-57ca-4b7b-8167-1989cbe17e82" providerId="ADAL" clId="{2D138630-F0E0-44F0-A793-F3B361E91FF9}" dt="2022-02-11T12:23:00.912" v="747" actId="1076"/>
        <pc:sldMkLst>
          <pc:docMk/>
          <pc:sldMk cId="2710948189" sldId="282"/>
        </pc:sldMkLst>
        <pc:spChg chg="del">
          <ac:chgData name="Jani Pavlič" userId="65f3e1b8-57ca-4b7b-8167-1989cbe17e82" providerId="ADAL" clId="{2D138630-F0E0-44F0-A793-F3B361E91FF9}" dt="2022-02-11T12:15:50.484" v="646" actId="21"/>
          <ac:spMkLst>
            <pc:docMk/>
            <pc:sldMk cId="2710948189" sldId="282"/>
            <ac:spMk id="2" creationId="{EC49EBD3-06D4-4345-BFE4-454DB9C1A044}"/>
          </ac:spMkLst>
        </pc:spChg>
        <pc:spChg chg="del">
          <ac:chgData name="Jani Pavlič" userId="65f3e1b8-57ca-4b7b-8167-1989cbe17e82" providerId="ADAL" clId="{2D138630-F0E0-44F0-A793-F3B361E91FF9}" dt="2022-02-11T12:15:52.230" v="647" actId="21"/>
          <ac:spMkLst>
            <pc:docMk/>
            <pc:sldMk cId="2710948189" sldId="282"/>
            <ac:spMk id="3" creationId="{BFFF9671-C35E-43C1-82E0-BF16B54385A5}"/>
          </ac:spMkLst>
        </pc:spChg>
        <pc:spChg chg="add del mod">
          <ac:chgData name="Jani Pavlič" userId="65f3e1b8-57ca-4b7b-8167-1989cbe17e82" providerId="ADAL" clId="{2D138630-F0E0-44F0-A793-F3B361E91FF9}" dt="2022-02-11T12:15:55.078" v="649" actId="21"/>
          <ac:spMkLst>
            <pc:docMk/>
            <pc:sldMk cId="2710948189" sldId="282"/>
            <ac:spMk id="4" creationId="{23F7EF55-2F90-47A2-A89D-6DDBFE67CD81}"/>
          </ac:spMkLst>
        </pc:spChg>
        <pc:picChg chg="add del mod">
          <ac:chgData name="Jani Pavlič" userId="65f3e1b8-57ca-4b7b-8167-1989cbe17e82" providerId="ADAL" clId="{2D138630-F0E0-44F0-A793-F3B361E91FF9}" dt="2022-02-11T12:16:37.705" v="671" actId="478"/>
          <ac:picMkLst>
            <pc:docMk/>
            <pc:sldMk cId="2710948189" sldId="282"/>
            <ac:picMk id="5" creationId="{AE773A03-748B-4E72-8B89-921A258E1EE9}"/>
          </ac:picMkLst>
        </pc:picChg>
        <pc:picChg chg="add del mod">
          <ac:chgData name="Jani Pavlič" userId="65f3e1b8-57ca-4b7b-8167-1989cbe17e82" providerId="ADAL" clId="{2D138630-F0E0-44F0-A793-F3B361E91FF9}" dt="2022-02-11T12:16:37.336" v="670" actId="478"/>
          <ac:picMkLst>
            <pc:docMk/>
            <pc:sldMk cId="2710948189" sldId="282"/>
            <ac:picMk id="6" creationId="{AC511920-428F-4B2F-BEC9-87D6CAE29402}"/>
          </ac:picMkLst>
        </pc:picChg>
        <pc:picChg chg="add mod">
          <ac:chgData name="Jani Pavlič" userId="65f3e1b8-57ca-4b7b-8167-1989cbe17e82" providerId="ADAL" clId="{2D138630-F0E0-44F0-A793-F3B361E91FF9}" dt="2022-02-11T12:23:00.912" v="747" actId="1076"/>
          <ac:picMkLst>
            <pc:docMk/>
            <pc:sldMk cId="2710948189" sldId="282"/>
            <ac:picMk id="7" creationId="{853563C3-EDD0-4FC4-9AFA-254AAA3FFFF8}"/>
          </ac:picMkLst>
        </pc:picChg>
        <pc:picChg chg="add mod">
          <ac:chgData name="Jani Pavlič" userId="65f3e1b8-57ca-4b7b-8167-1989cbe17e82" providerId="ADAL" clId="{2D138630-F0E0-44F0-A793-F3B361E91FF9}" dt="2022-02-11T12:16:47.426" v="675" actId="1076"/>
          <ac:picMkLst>
            <pc:docMk/>
            <pc:sldMk cId="2710948189" sldId="282"/>
            <ac:picMk id="8" creationId="{59468DB9-D811-4342-B7CB-683A71D82DBD}"/>
          </ac:picMkLst>
        </pc:picChg>
        <pc:picChg chg="add mod">
          <ac:chgData name="Jani Pavlič" userId="65f3e1b8-57ca-4b7b-8167-1989cbe17e82" providerId="ADAL" clId="{2D138630-F0E0-44F0-A793-F3B361E91FF9}" dt="2022-02-11T12:17:22.720" v="691" actId="1076"/>
          <ac:picMkLst>
            <pc:docMk/>
            <pc:sldMk cId="2710948189" sldId="282"/>
            <ac:picMk id="9" creationId="{AD1AF395-EAC8-4CD9-924E-1EC09B0A11E7}"/>
          </ac:picMkLst>
        </pc:picChg>
        <pc:picChg chg="add mod">
          <ac:chgData name="Jani Pavlič" userId="65f3e1b8-57ca-4b7b-8167-1989cbe17e82" providerId="ADAL" clId="{2D138630-F0E0-44F0-A793-F3B361E91FF9}" dt="2022-02-11T12:22:59.616" v="746" actId="1076"/>
          <ac:picMkLst>
            <pc:docMk/>
            <pc:sldMk cId="2710948189" sldId="282"/>
            <ac:picMk id="10" creationId="{7284B148-CB09-4F12-9022-7B147E2AFFDE}"/>
          </ac:picMkLst>
        </pc:picChg>
      </pc:sldChg>
      <pc:sldChg chg="del">
        <pc:chgData name="Jani Pavlič" userId="65f3e1b8-57ca-4b7b-8167-1989cbe17e82" providerId="ADAL" clId="{2D138630-F0E0-44F0-A793-F3B361E91FF9}" dt="2022-02-11T11:54:40.267" v="194" actId="47"/>
        <pc:sldMkLst>
          <pc:docMk/>
          <pc:sldMk cId="4009179928" sldId="282"/>
        </pc:sldMkLst>
      </pc:sldChg>
      <pc:sldChg chg="del">
        <pc:chgData name="Jani Pavlič" userId="65f3e1b8-57ca-4b7b-8167-1989cbe17e82" providerId="ADAL" clId="{2D138630-F0E0-44F0-A793-F3B361E91FF9}" dt="2022-02-11T11:54:40.413" v="195" actId="47"/>
        <pc:sldMkLst>
          <pc:docMk/>
          <pc:sldMk cId="2182579634" sldId="283"/>
        </pc:sldMkLst>
      </pc:sldChg>
      <pc:sldChg chg="addSp delSp modSp new mod">
        <pc:chgData name="Jani Pavlič" userId="65f3e1b8-57ca-4b7b-8167-1989cbe17e82" providerId="ADAL" clId="{2D138630-F0E0-44F0-A793-F3B361E91FF9}" dt="2022-02-11T12:26:07.440" v="808" actId="1076"/>
        <pc:sldMkLst>
          <pc:docMk/>
          <pc:sldMk cId="2718526695" sldId="283"/>
        </pc:sldMkLst>
        <pc:spChg chg="mod">
          <ac:chgData name="Jani Pavlič" userId="65f3e1b8-57ca-4b7b-8167-1989cbe17e82" providerId="ADAL" clId="{2D138630-F0E0-44F0-A793-F3B361E91FF9}" dt="2022-02-11T12:25:53.520" v="802" actId="14100"/>
          <ac:spMkLst>
            <pc:docMk/>
            <pc:sldMk cId="2718526695" sldId="283"/>
            <ac:spMk id="2" creationId="{60FC1682-C594-45A0-8789-D49A4F588999}"/>
          </ac:spMkLst>
        </pc:spChg>
        <pc:spChg chg="del">
          <ac:chgData name="Jani Pavlič" userId="65f3e1b8-57ca-4b7b-8167-1989cbe17e82" providerId="ADAL" clId="{2D138630-F0E0-44F0-A793-F3B361E91FF9}" dt="2022-02-11T12:25:24.906" v="778" actId="478"/>
          <ac:spMkLst>
            <pc:docMk/>
            <pc:sldMk cId="2718526695" sldId="283"/>
            <ac:spMk id="3" creationId="{6823B5BC-A25B-497B-B162-5723173301D0}"/>
          </ac:spMkLst>
        </pc:spChg>
        <pc:spChg chg="add mod">
          <ac:chgData name="Jani Pavlič" userId="65f3e1b8-57ca-4b7b-8167-1989cbe17e82" providerId="ADAL" clId="{2D138630-F0E0-44F0-A793-F3B361E91FF9}" dt="2022-02-11T12:26:07.440" v="808" actId="1076"/>
          <ac:spMkLst>
            <pc:docMk/>
            <pc:sldMk cId="2718526695" sldId="283"/>
            <ac:spMk id="6" creationId="{7515887A-51FD-4B95-8DE6-DA26E0257463}"/>
          </ac:spMkLst>
        </pc:spChg>
        <pc:picChg chg="add mod">
          <ac:chgData name="Jani Pavlič" userId="65f3e1b8-57ca-4b7b-8167-1989cbe17e82" providerId="ADAL" clId="{2D138630-F0E0-44F0-A793-F3B361E91FF9}" dt="2022-02-11T12:25:28.520" v="780" actId="1076"/>
          <ac:picMkLst>
            <pc:docMk/>
            <pc:sldMk cId="2718526695" sldId="283"/>
            <ac:picMk id="4" creationId="{8E725256-DF74-4307-B3F0-2809C76535D8}"/>
          </ac:picMkLst>
        </pc:picChg>
        <pc:picChg chg="add mod">
          <ac:chgData name="Jani Pavlič" userId="65f3e1b8-57ca-4b7b-8167-1989cbe17e82" providerId="ADAL" clId="{2D138630-F0E0-44F0-A793-F3B361E91FF9}" dt="2022-02-11T12:25:36.385" v="784" actId="1076"/>
          <ac:picMkLst>
            <pc:docMk/>
            <pc:sldMk cId="2718526695" sldId="283"/>
            <ac:picMk id="5" creationId="{0365EBA3-AF41-4A40-8CF1-20D8CB019036}"/>
          </ac:picMkLst>
        </pc:picChg>
      </pc:sldChg>
      <pc:sldChg chg="addSp modSp new mod">
        <pc:chgData name="Jani Pavlič" userId="65f3e1b8-57ca-4b7b-8167-1989cbe17e82" providerId="ADAL" clId="{2D138630-F0E0-44F0-A793-F3B361E91FF9}" dt="2022-02-11T12:30:49.872" v="888" actId="14100"/>
        <pc:sldMkLst>
          <pc:docMk/>
          <pc:sldMk cId="2797422933" sldId="284"/>
        </pc:sldMkLst>
        <pc:spChg chg="mod">
          <ac:chgData name="Jani Pavlič" userId="65f3e1b8-57ca-4b7b-8167-1989cbe17e82" providerId="ADAL" clId="{2D138630-F0E0-44F0-A793-F3B361E91FF9}" dt="2022-02-11T12:30:03.841" v="836" actId="20577"/>
          <ac:spMkLst>
            <pc:docMk/>
            <pc:sldMk cId="2797422933" sldId="284"/>
            <ac:spMk id="2" creationId="{9E6B61E3-06BD-4E55-831F-ABBC8A52A8DD}"/>
          </ac:spMkLst>
        </pc:spChg>
        <pc:spChg chg="mod">
          <ac:chgData name="Jani Pavlič" userId="65f3e1b8-57ca-4b7b-8167-1989cbe17e82" providerId="ADAL" clId="{2D138630-F0E0-44F0-A793-F3B361E91FF9}" dt="2022-02-11T12:30:29.080" v="882" actId="14100"/>
          <ac:spMkLst>
            <pc:docMk/>
            <pc:sldMk cId="2797422933" sldId="284"/>
            <ac:spMk id="3" creationId="{695511C1-DF33-4A61-91EF-D06C9284E13D}"/>
          </ac:spMkLst>
        </pc:spChg>
        <pc:picChg chg="add mod">
          <ac:chgData name="Jani Pavlič" userId="65f3e1b8-57ca-4b7b-8167-1989cbe17e82" providerId="ADAL" clId="{2D138630-F0E0-44F0-A793-F3B361E91FF9}" dt="2022-02-11T12:30:49.872" v="888" actId="14100"/>
          <ac:picMkLst>
            <pc:docMk/>
            <pc:sldMk cId="2797422933" sldId="284"/>
            <ac:picMk id="4" creationId="{04EFA729-5491-4447-AE9D-D77CBB0695BA}"/>
          </ac:picMkLst>
        </pc:picChg>
      </pc:sldChg>
      <pc:sldChg chg="del">
        <pc:chgData name="Jani Pavlič" userId="65f3e1b8-57ca-4b7b-8167-1989cbe17e82" providerId="ADAL" clId="{2D138630-F0E0-44F0-A793-F3B361E91FF9}" dt="2022-02-11T11:54:40.548" v="196" actId="47"/>
        <pc:sldMkLst>
          <pc:docMk/>
          <pc:sldMk cId="4262925177" sldId="284"/>
        </pc:sldMkLst>
      </pc:sldChg>
      <pc:sldChg chg="del">
        <pc:chgData name="Jani Pavlič" userId="65f3e1b8-57ca-4b7b-8167-1989cbe17e82" providerId="ADAL" clId="{2D138630-F0E0-44F0-A793-F3B361E91FF9}" dt="2022-02-11T11:54:40.665" v="197" actId="47"/>
        <pc:sldMkLst>
          <pc:docMk/>
          <pc:sldMk cId="1300949593" sldId="285"/>
        </pc:sldMkLst>
      </pc:sldChg>
      <pc:sldChg chg="del">
        <pc:chgData name="Jani Pavlič" userId="65f3e1b8-57ca-4b7b-8167-1989cbe17e82" providerId="ADAL" clId="{2D138630-F0E0-44F0-A793-F3B361E91FF9}" dt="2022-02-11T11:54:40.932" v="199" actId="47"/>
        <pc:sldMkLst>
          <pc:docMk/>
          <pc:sldMk cId="4027848448" sldId="286"/>
        </pc:sldMkLst>
      </pc:sldChg>
      <pc:sldChg chg="del">
        <pc:chgData name="Jani Pavlič" userId="65f3e1b8-57ca-4b7b-8167-1989cbe17e82" providerId="ADAL" clId="{2D138630-F0E0-44F0-A793-F3B361E91FF9}" dt="2022-02-11T11:54:40.808" v="198" actId="47"/>
        <pc:sldMkLst>
          <pc:docMk/>
          <pc:sldMk cId="193642365" sldId="287"/>
        </pc:sldMkLst>
      </pc:sldChg>
      <pc:sldChg chg="del">
        <pc:chgData name="Jani Pavlič" userId="65f3e1b8-57ca-4b7b-8167-1989cbe17e82" providerId="ADAL" clId="{2D138630-F0E0-44F0-A793-F3B361E91FF9}" dt="2022-02-11T11:54:42.609" v="205" actId="47"/>
        <pc:sldMkLst>
          <pc:docMk/>
          <pc:sldMk cId="2777554856" sldId="291"/>
        </pc:sldMkLst>
      </pc:sldChg>
      <pc:sldChg chg="del">
        <pc:chgData name="Jani Pavlič" userId="65f3e1b8-57ca-4b7b-8167-1989cbe17e82" providerId="ADAL" clId="{2D138630-F0E0-44F0-A793-F3B361E91FF9}" dt="2022-02-11T11:54:43.665" v="209" actId="47"/>
        <pc:sldMkLst>
          <pc:docMk/>
          <pc:sldMk cId="396391477" sldId="296"/>
        </pc:sldMkLst>
      </pc:sldChg>
      <pc:sldChg chg="del">
        <pc:chgData name="Jani Pavlič" userId="65f3e1b8-57ca-4b7b-8167-1989cbe17e82" providerId="ADAL" clId="{2D138630-F0E0-44F0-A793-F3B361E91FF9}" dt="2022-02-11T11:54:41.810" v="202" actId="47"/>
        <pc:sldMkLst>
          <pc:docMk/>
          <pc:sldMk cId="2363363150" sldId="297"/>
        </pc:sldMkLst>
      </pc:sldChg>
      <pc:sldChg chg="del">
        <pc:chgData name="Jani Pavlič" userId="65f3e1b8-57ca-4b7b-8167-1989cbe17e82" providerId="ADAL" clId="{2D138630-F0E0-44F0-A793-F3B361E91FF9}" dt="2022-02-11T11:54:43.819" v="210" actId="47"/>
        <pc:sldMkLst>
          <pc:docMk/>
          <pc:sldMk cId="1428557691" sldId="298"/>
        </pc:sldMkLst>
      </pc:sldChg>
      <pc:sldChg chg="del">
        <pc:chgData name="Jani Pavlič" userId="65f3e1b8-57ca-4b7b-8167-1989cbe17e82" providerId="ADAL" clId="{2D138630-F0E0-44F0-A793-F3B361E91FF9}" dt="2022-02-11T11:54:41.652" v="201" actId="47"/>
        <pc:sldMkLst>
          <pc:docMk/>
          <pc:sldMk cId="4276296653" sldId="299"/>
        </pc:sldMkLst>
      </pc:sldChg>
      <pc:sldChg chg="del">
        <pc:chgData name="Jani Pavlič" userId="65f3e1b8-57ca-4b7b-8167-1989cbe17e82" providerId="ADAL" clId="{2D138630-F0E0-44F0-A793-F3B361E91FF9}" dt="2022-02-11T11:54:42.091" v="204" actId="47"/>
        <pc:sldMkLst>
          <pc:docMk/>
          <pc:sldMk cId="1813103989" sldId="300"/>
        </pc:sldMkLst>
      </pc:sldChg>
      <pc:sldChg chg="del">
        <pc:chgData name="Jani Pavlič" userId="65f3e1b8-57ca-4b7b-8167-1989cbe17e82" providerId="ADAL" clId="{2D138630-F0E0-44F0-A793-F3B361E91FF9}" dt="2022-02-11T11:54:41.955" v="203" actId="47"/>
        <pc:sldMkLst>
          <pc:docMk/>
          <pc:sldMk cId="101873927" sldId="301"/>
        </pc:sldMkLst>
      </pc:sldChg>
      <pc:sldChg chg="del">
        <pc:chgData name="Jani Pavlič" userId="65f3e1b8-57ca-4b7b-8167-1989cbe17e82" providerId="ADAL" clId="{2D138630-F0E0-44F0-A793-F3B361E91FF9}" dt="2022-02-11T11:54:45.734" v="217" actId="47"/>
        <pc:sldMkLst>
          <pc:docMk/>
          <pc:sldMk cId="2865893273" sldId="302"/>
        </pc:sldMkLst>
      </pc:sldChg>
      <pc:sldChg chg="del">
        <pc:chgData name="Jani Pavlič" userId="65f3e1b8-57ca-4b7b-8167-1989cbe17e82" providerId="ADAL" clId="{2D138630-F0E0-44F0-A793-F3B361E91FF9}" dt="2022-02-11T11:54:45.982" v="218" actId="47"/>
        <pc:sldMkLst>
          <pc:docMk/>
          <pc:sldMk cId="3900938754" sldId="306"/>
        </pc:sldMkLst>
      </pc:sldChg>
      <pc:sldChg chg="del">
        <pc:chgData name="Jani Pavlič" userId="65f3e1b8-57ca-4b7b-8167-1989cbe17e82" providerId="ADAL" clId="{2D138630-F0E0-44F0-A793-F3B361E91FF9}" dt="2022-02-11T11:54:42.952" v="207" actId="47"/>
        <pc:sldMkLst>
          <pc:docMk/>
          <pc:sldMk cId="224571043" sldId="309"/>
        </pc:sldMkLst>
      </pc:sldChg>
      <pc:sldChg chg="del">
        <pc:chgData name="Jani Pavlič" userId="65f3e1b8-57ca-4b7b-8167-1989cbe17e82" providerId="ADAL" clId="{2D138630-F0E0-44F0-A793-F3B361E91FF9}" dt="2022-02-11T11:54:43.087" v="208" actId="47"/>
        <pc:sldMkLst>
          <pc:docMk/>
          <pc:sldMk cId="2983754036" sldId="310"/>
        </pc:sldMkLst>
      </pc:sldChg>
      <pc:sldChg chg="del">
        <pc:chgData name="Jani Pavlič" userId="65f3e1b8-57ca-4b7b-8167-1989cbe17e82" providerId="ADAL" clId="{2D138630-F0E0-44F0-A793-F3B361E91FF9}" dt="2022-02-11T11:54:44.681" v="213" actId="47"/>
        <pc:sldMkLst>
          <pc:docMk/>
          <pc:sldMk cId="2930330980" sldId="311"/>
        </pc:sldMkLst>
      </pc:sldChg>
      <pc:sldChg chg="del">
        <pc:chgData name="Jani Pavlič" userId="65f3e1b8-57ca-4b7b-8167-1989cbe17e82" providerId="ADAL" clId="{2D138630-F0E0-44F0-A793-F3B361E91FF9}" dt="2022-02-11T11:54:44.997" v="214" actId="47"/>
        <pc:sldMkLst>
          <pc:docMk/>
          <pc:sldMk cId="1790584751" sldId="312"/>
        </pc:sldMkLst>
      </pc:sldChg>
      <pc:sldChg chg="del">
        <pc:chgData name="Jani Pavlič" userId="65f3e1b8-57ca-4b7b-8167-1989cbe17e82" providerId="ADAL" clId="{2D138630-F0E0-44F0-A793-F3B361E91FF9}" dt="2022-02-11T11:54:45.355" v="216" actId="47"/>
        <pc:sldMkLst>
          <pc:docMk/>
          <pc:sldMk cId="864887893" sldId="314"/>
        </pc:sldMkLst>
      </pc:sldChg>
      <pc:sldChg chg="del">
        <pc:chgData name="Jani Pavlič" userId="65f3e1b8-57ca-4b7b-8167-1989cbe17e82" providerId="ADAL" clId="{2D138630-F0E0-44F0-A793-F3B361E91FF9}" dt="2022-02-11T11:54:38.714" v="190" actId="47"/>
        <pc:sldMkLst>
          <pc:docMk/>
          <pc:sldMk cId="418394616" sldId="315"/>
        </pc:sldMkLst>
      </pc:sldChg>
      <pc:sldChg chg="del">
        <pc:chgData name="Jani Pavlič" userId="65f3e1b8-57ca-4b7b-8167-1989cbe17e82" providerId="ADAL" clId="{2D138630-F0E0-44F0-A793-F3B361E91FF9}" dt="2022-02-11T11:54:46.146" v="219" actId="47"/>
        <pc:sldMkLst>
          <pc:docMk/>
          <pc:sldMk cId="857632165" sldId="317"/>
        </pc:sldMkLst>
      </pc:sldChg>
    </pc:docChg>
  </pc:docChgLst>
  <pc:docChgLst>
    <pc:chgData name="Jani Pavlič" userId="65f3e1b8-57ca-4b7b-8167-1989cbe17e82" providerId="ADAL" clId="{F2C3EF88-1297-4ADC-8E90-6C551B75DA71}"/>
    <pc:docChg chg="undo addSld delSld modSld">
      <pc:chgData name="Jani Pavlič" userId="65f3e1b8-57ca-4b7b-8167-1989cbe17e82" providerId="ADAL" clId="{F2C3EF88-1297-4ADC-8E90-6C551B75DA71}" dt="2020-03-05T10:15:24.551" v="168" actId="13926"/>
      <pc:docMkLst>
        <pc:docMk/>
      </pc:docMkLst>
      <pc:sldChg chg="modSp">
        <pc:chgData name="Jani Pavlič" userId="65f3e1b8-57ca-4b7b-8167-1989cbe17e82" providerId="ADAL" clId="{F2C3EF88-1297-4ADC-8E90-6C551B75DA71}" dt="2020-03-05T10:15:24.551" v="168" actId="13926"/>
        <pc:sldMkLst>
          <pc:docMk/>
          <pc:sldMk cId="815845418" sldId="269"/>
        </pc:sldMkLst>
        <pc:graphicFrameChg chg="modGraphic">
          <ac:chgData name="Jani Pavlič" userId="65f3e1b8-57ca-4b7b-8167-1989cbe17e82" providerId="ADAL" clId="{F2C3EF88-1297-4ADC-8E90-6C551B75DA71}" dt="2020-03-05T10:15:24.551" v="168" actId="13926"/>
          <ac:graphicFrameMkLst>
            <pc:docMk/>
            <pc:sldMk cId="815845418" sldId="269"/>
            <ac:graphicFrameMk id="7" creationId="{8D8B3A22-B5BB-46B0-BBFD-E90E94CA0C65}"/>
          </ac:graphicFrameMkLst>
        </pc:graphicFrameChg>
      </pc:sldChg>
      <pc:sldChg chg="modNotesTx">
        <pc:chgData name="Jani Pavlič" userId="65f3e1b8-57ca-4b7b-8167-1989cbe17e82" providerId="ADAL" clId="{F2C3EF88-1297-4ADC-8E90-6C551B75DA71}" dt="2020-03-02T10:20:01.640" v="118" actId="20577"/>
        <pc:sldMkLst>
          <pc:docMk/>
          <pc:sldMk cId="542165120" sldId="279"/>
        </pc:sldMkLst>
      </pc:sldChg>
      <pc:sldChg chg="modSp add">
        <pc:chgData name="Jani Pavlič" userId="65f3e1b8-57ca-4b7b-8167-1989cbe17e82" providerId="ADAL" clId="{F2C3EF88-1297-4ADC-8E90-6C551B75DA71}" dt="2020-02-27T12:51:18.813" v="105" actId="5793"/>
        <pc:sldMkLst>
          <pc:docMk/>
          <pc:sldMk cId="2992580850" sldId="291"/>
        </pc:sldMkLst>
        <pc:spChg chg="mod">
          <ac:chgData name="Jani Pavlič" userId="65f3e1b8-57ca-4b7b-8167-1989cbe17e82" providerId="ADAL" clId="{F2C3EF88-1297-4ADC-8E90-6C551B75DA71}" dt="2020-02-27T12:48:29.994" v="102" actId="20577"/>
          <ac:spMkLst>
            <pc:docMk/>
            <pc:sldMk cId="2992580850" sldId="291"/>
            <ac:spMk id="2" creationId="{F169576F-073A-4B8A-8409-1316757B1CC3}"/>
          </ac:spMkLst>
        </pc:spChg>
        <pc:spChg chg="mod">
          <ac:chgData name="Jani Pavlič" userId="65f3e1b8-57ca-4b7b-8167-1989cbe17e82" providerId="ADAL" clId="{F2C3EF88-1297-4ADC-8E90-6C551B75DA71}" dt="2020-02-27T12:51:18.813" v="105" actId="5793"/>
          <ac:spMkLst>
            <pc:docMk/>
            <pc:sldMk cId="2992580850" sldId="291"/>
            <ac:spMk id="3" creationId="{CE153174-D7BD-415F-8373-6B4D21730C88}"/>
          </ac:spMkLst>
        </pc:spChg>
      </pc:sldChg>
      <pc:sldChg chg="add del">
        <pc:chgData name="Jani Pavlič" userId="65f3e1b8-57ca-4b7b-8167-1989cbe17e82" providerId="ADAL" clId="{F2C3EF88-1297-4ADC-8E90-6C551B75DA71}" dt="2020-03-02T10:42:43.301" v="120" actId="2696"/>
        <pc:sldMkLst>
          <pc:docMk/>
          <pc:sldMk cId="3398519616" sldId="292"/>
        </pc:sldMkLst>
      </pc:sldChg>
    </pc:docChg>
  </pc:docChgLst>
  <pc:docChgLst>
    <pc:chgData name="Jani Pavlič" userId="S::jani.pavlic@um.si::65f3e1b8-57ca-4b7b-8167-1989cbe17e82" providerId="AD" clId="Web-{84491520-3242-40F6-893E-4BD195C42D82}"/>
    <pc:docChg chg="modSld">
      <pc:chgData name="Jani Pavlič" userId="S::jani.pavlic@um.si::65f3e1b8-57ca-4b7b-8167-1989cbe17e82" providerId="AD" clId="Web-{84491520-3242-40F6-893E-4BD195C42D82}" dt="2022-02-13T19:24:51.035" v="10" actId="20577"/>
      <pc:docMkLst>
        <pc:docMk/>
      </pc:docMkLst>
      <pc:sldChg chg="modSp">
        <pc:chgData name="Jani Pavlič" userId="S::jani.pavlic@um.si::65f3e1b8-57ca-4b7b-8167-1989cbe17e82" providerId="AD" clId="Web-{84491520-3242-40F6-893E-4BD195C42D82}" dt="2022-02-13T19:24:51.035" v="10" actId="20577"/>
        <pc:sldMkLst>
          <pc:docMk/>
          <pc:sldMk cId="3681059193" sldId="280"/>
        </pc:sldMkLst>
        <pc:spChg chg="mod">
          <ac:chgData name="Jani Pavlič" userId="S::jani.pavlic@um.si::65f3e1b8-57ca-4b7b-8167-1989cbe17e82" providerId="AD" clId="Web-{84491520-3242-40F6-893E-4BD195C42D82}" dt="2022-02-13T19:18:53.743" v="0" actId="20577"/>
          <ac:spMkLst>
            <pc:docMk/>
            <pc:sldMk cId="3681059193" sldId="280"/>
            <ac:spMk id="2" creationId="{BDE2620B-CA9D-46CF-A5A9-456668D83E58}"/>
          </ac:spMkLst>
        </pc:spChg>
        <pc:spChg chg="mod">
          <ac:chgData name="Jani Pavlič" userId="S::jani.pavlic@um.si::65f3e1b8-57ca-4b7b-8167-1989cbe17e82" providerId="AD" clId="Web-{84491520-3242-40F6-893E-4BD195C42D82}" dt="2022-02-13T19:24:51.035" v="10" actId="20577"/>
          <ac:spMkLst>
            <pc:docMk/>
            <pc:sldMk cId="3681059193" sldId="280"/>
            <ac:spMk id="3" creationId="{3FF7267C-DC7F-4C6F-BAD2-DAF59986A469}"/>
          </ac:spMkLst>
        </pc:spChg>
      </pc:sldChg>
    </pc:docChg>
  </pc:docChgLst>
  <pc:docChgLst>
    <pc:chgData name="Matevž Pucer" userId="a34ade8c-00c3-406f-b20c-146ee8b6d83f" providerId="ADAL" clId="{A985DA7B-D118-48A0-9D89-7E826DD7A259}"/>
    <pc:docChg chg="undo custSel delSld modSld">
      <pc:chgData name="Matevž Pucer" userId="a34ade8c-00c3-406f-b20c-146ee8b6d83f" providerId="ADAL" clId="{A985DA7B-D118-48A0-9D89-7E826DD7A259}" dt="2022-02-13T18:16:45.670" v="352" actId="14100"/>
      <pc:docMkLst>
        <pc:docMk/>
      </pc:docMkLst>
      <pc:sldChg chg="addSp delSp modSp mod">
        <pc:chgData name="Matevž Pucer" userId="a34ade8c-00c3-406f-b20c-146ee8b6d83f" providerId="ADAL" clId="{A985DA7B-D118-48A0-9D89-7E826DD7A259}" dt="2022-02-13T18:03:39.709" v="315" actId="1076"/>
        <pc:sldMkLst>
          <pc:docMk/>
          <pc:sldMk cId="2340539781" sldId="277"/>
        </pc:sldMkLst>
        <pc:spChg chg="mod">
          <ac:chgData name="Matevž Pucer" userId="a34ade8c-00c3-406f-b20c-146ee8b6d83f" providerId="ADAL" clId="{A985DA7B-D118-48A0-9D89-7E826DD7A259}" dt="2022-02-13T17:58:59.428" v="267" actId="1076"/>
          <ac:spMkLst>
            <pc:docMk/>
            <pc:sldMk cId="2340539781" sldId="277"/>
            <ac:spMk id="2" creationId="{B523ADA1-EA67-4D9A-BEFC-B2CE5C45A2B4}"/>
          </ac:spMkLst>
        </pc:spChg>
        <pc:spChg chg="add del mod">
          <ac:chgData name="Matevž Pucer" userId="a34ade8c-00c3-406f-b20c-146ee8b6d83f" providerId="ADAL" clId="{A985DA7B-D118-48A0-9D89-7E826DD7A259}" dt="2022-02-13T17:57:41.003" v="251"/>
          <ac:spMkLst>
            <pc:docMk/>
            <pc:sldMk cId="2340539781" sldId="277"/>
            <ac:spMk id="4" creationId="{C4102E55-2E11-4611-8F1A-B57973848200}"/>
          </ac:spMkLst>
        </pc:spChg>
        <pc:spChg chg="mod">
          <ac:chgData name="Matevž Pucer" userId="a34ade8c-00c3-406f-b20c-146ee8b6d83f" providerId="ADAL" clId="{A985DA7B-D118-48A0-9D89-7E826DD7A259}" dt="2022-02-13T17:58:54.305" v="266" actId="20577"/>
          <ac:spMkLst>
            <pc:docMk/>
            <pc:sldMk cId="2340539781" sldId="277"/>
            <ac:spMk id="8" creationId="{E07B7775-6E48-4687-8ADE-3DF18D3599E6}"/>
          </ac:spMkLst>
        </pc:spChg>
        <pc:graphicFrameChg chg="add del mod">
          <ac:chgData name="Matevž Pucer" userId="a34ade8c-00c3-406f-b20c-146ee8b6d83f" providerId="ADAL" clId="{A985DA7B-D118-48A0-9D89-7E826DD7A259}" dt="2022-02-13T18:01:49.245" v="289"/>
          <ac:graphicFrameMkLst>
            <pc:docMk/>
            <pc:sldMk cId="2340539781" sldId="277"/>
            <ac:graphicFrameMk id="11" creationId="{F435F49A-F367-46D8-BD2D-A4E1DC923779}"/>
          </ac:graphicFrameMkLst>
        </pc:graphicFrameChg>
        <pc:graphicFrameChg chg="add del mod">
          <ac:chgData name="Matevž Pucer" userId="a34ade8c-00c3-406f-b20c-146ee8b6d83f" providerId="ADAL" clId="{A985DA7B-D118-48A0-9D89-7E826DD7A259}" dt="2022-02-13T18:02:47.319" v="300" actId="478"/>
          <ac:graphicFrameMkLst>
            <pc:docMk/>
            <pc:sldMk cId="2340539781" sldId="277"/>
            <ac:graphicFrameMk id="12" creationId="{CF608236-60BE-414C-9574-13A84A25D2A9}"/>
          </ac:graphicFrameMkLst>
        </pc:graphicFrameChg>
        <pc:picChg chg="add del mod">
          <ac:chgData name="Matevž Pucer" userId="a34ade8c-00c3-406f-b20c-146ee8b6d83f" providerId="ADAL" clId="{A985DA7B-D118-48A0-9D89-7E826DD7A259}" dt="2022-02-13T17:58:49.358" v="265" actId="478"/>
          <ac:picMkLst>
            <pc:docMk/>
            <pc:sldMk cId="2340539781" sldId="277"/>
            <ac:picMk id="6" creationId="{63EB07E9-B5AC-46C0-8961-9F086E057030}"/>
          </ac:picMkLst>
        </pc:picChg>
        <pc:picChg chg="del">
          <ac:chgData name="Matevž Pucer" userId="a34ade8c-00c3-406f-b20c-146ee8b6d83f" providerId="ADAL" clId="{A985DA7B-D118-48A0-9D89-7E826DD7A259}" dt="2022-02-13T17:57:39.977" v="250" actId="478"/>
          <ac:picMkLst>
            <pc:docMk/>
            <pc:sldMk cId="2340539781" sldId="277"/>
            <ac:picMk id="7" creationId="{4841F2BF-BA00-4805-97A6-ACB604E5FFE7}"/>
          </ac:picMkLst>
        </pc:picChg>
        <pc:picChg chg="add mod">
          <ac:chgData name="Matevž Pucer" userId="a34ade8c-00c3-406f-b20c-146ee8b6d83f" providerId="ADAL" clId="{A985DA7B-D118-48A0-9D89-7E826DD7A259}" dt="2022-02-13T18:03:39.709" v="315" actId="1076"/>
          <ac:picMkLst>
            <pc:docMk/>
            <pc:sldMk cId="2340539781" sldId="277"/>
            <ac:picMk id="9" creationId="{D94E4702-2497-4B56-A247-F3F8E6833C53}"/>
          </ac:picMkLst>
        </pc:picChg>
        <pc:picChg chg="add del mod">
          <ac:chgData name="Matevž Pucer" userId="a34ade8c-00c3-406f-b20c-146ee8b6d83f" providerId="ADAL" clId="{A985DA7B-D118-48A0-9D89-7E826DD7A259}" dt="2022-02-13T18:02:30.929" v="294" actId="478"/>
          <ac:picMkLst>
            <pc:docMk/>
            <pc:sldMk cId="2340539781" sldId="277"/>
            <ac:picMk id="10" creationId="{B01F5E5F-C7AD-475E-926B-A3D733E3BC4B}"/>
          </ac:picMkLst>
        </pc:picChg>
        <pc:picChg chg="add mod">
          <ac:chgData name="Matevž Pucer" userId="a34ade8c-00c3-406f-b20c-146ee8b6d83f" providerId="ADAL" clId="{A985DA7B-D118-48A0-9D89-7E826DD7A259}" dt="2022-02-13T18:03:28.805" v="312" actId="1076"/>
          <ac:picMkLst>
            <pc:docMk/>
            <pc:sldMk cId="2340539781" sldId="277"/>
            <ac:picMk id="14" creationId="{FBBA41E1-9328-47A2-8F66-0A1F594ACB4E}"/>
          </ac:picMkLst>
        </pc:picChg>
      </pc:sldChg>
      <pc:sldChg chg="modSp mod">
        <pc:chgData name="Matevž Pucer" userId="a34ade8c-00c3-406f-b20c-146ee8b6d83f" providerId="ADAL" clId="{A985DA7B-D118-48A0-9D89-7E826DD7A259}" dt="2022-02-13T18:07:25.985" v="320" actId="6549"/>
        <pc:sldMkLst>
          <pc:docMk/>
          <pc:sldMk cId="3681059193" sldId="280"/>
        </pc:sldMkLst>
        <pc:spChg chg="mod">
          <ac:chgData name="Matevž Pucer" userId="a34ade8c-00c3-406f-b20c-146ee8b6d83f" providerId="ADAL" clId="{A985DA7B-D118-48A0-9D89-7E826DD7A259}" dt="2022-02-13T18:07:25.985" v="320" actId="6549"/>
          <ac:spMkLst>
            <pc:docMk/>
            <pc:sldMk cId="3681059193" sldId="280"/>
            <ac:spMk id="3" creationId="{3FF7267C-DC7F-4C6F-BAD2-DAF59986A469}"/>
          </ac:spMkLst>
        </pc:spChg>
      </pc:sldChg>
      <pc:sldChg chg="modSp mod">
        <pc:chgData name="Matevž Pucer" userId="a34ade8c-00c3-406f-b20c-146ee8b6d83f" providerId="ADAL" clId="{A985DA7B-D118-48A0-9D89-7E826DD7A259}" dt="2022-02-13T18:16:45.670" v="352" actId="14100"/>
        <pc:sldMkLst>
          <pc:docMk/>
          <pc:sldMk cId="2839906261" sldId="286"/>
        </pc:sldMkLst>
        <pc:picChg chg="mod">
          <ac:chgData name="Matevž Pucer" userId="a34ade8c-00c3-406f-b20c-146ee8b6d83f" providerId="ADAL" clId="{A985DA7B-D118-48A0-9D89-7E826DD7A259}" dt="2022-02-13T18:16:30.774" v="348" actId="1076"/>
          <ac:picMkLst>
            <pc:docMk/>
            <pc:sldMk cId="2839906261" sldId="286"/>
            <ac:picMk id="4" creationId="{6CDB4724-23ED-4C24-8023-5649FF4A66F6}"/>
          </ac:picMkLst>
        </pc:picChg>
        <pc:picChg chg="mod">
          <ac:chgData name="Matevž Pucer" userId="a34ade8c-00c3-406f-b20c-146ee8b6d83f" providerId="ADAL" clId="{A985DA7B-D118-48A0-9D89-7E826DD7A259}" dt="2022-02-13T18:16:11.929" v="340" actId="1076"/>
          <ac:picMkLst>
            <pc:docMk/>
            <pc:sldMk cId="2839906261" sldId="286"/>
            <ac:picMk id="5" creationId="{4349A2F4-B5A9-49A0-8A28-D740895561DE}"/>
          </ac:picMkLst>
        </pc:picChg>
        <pc:picChg chg="mod">
          <ac:chgData name="Matevž Pucer" userId="a34ade8c-00c3-406f-b20c-146ee8b6d83f" providerId="ADAL" clId="{A985DA7B-D118-48A0-9D89-7E826DD7A259}" dt="2022-02-13T18:16:45.670" v="352" actId="14100"/>
          <ac:picMkLst>
            <pc:docMk/>
            <pc:sldMk cId="2839906261" sldId="286"/>
            <ac:picMk id="6" creationId="{04E8B495-2471-4191-BD99-75403C6B619A}"/>
          </ac:picMkLst>
        </pc:picChg>
        <pc:picChg chg="mod">
          <ac:chgData name="Matevž Pucer" userId="a34ade8c-00c3-406f-b20c-146ee8b6d83f" providerId="ADAL" clId="{A985DA7B-D118-48A0-9D89-7E826DD7A259}" dt="2022-02-13T18:16:25.775" v="346" actId="1076"/>
          <ac:picMkLst>
            <pc:docMk/>
            <pc:sldMk cId="2839906261" sldId="286"/>
            <ac:picMk id="7" creationId="{9F69A9CB-4D97-4F74-B174-EBBF2DD52EED}"/>
          </ac:picMkLst>
        </pc:picChg>
        <pc:picChg chg="mod">
          <ac:chgData name="Matevž Pucer" userId="a34ade8c-00c3-406f-b20c-146ee8b6d83f" providerId="ADAL" clId="{A985DA7B-D118-48A0-9D89-7E826DD7A259}" dt="2022-02-13T18:16:35.092" v="350" actId="1076"/>
          <ac:picMkLst>
            <pc:docMk/>
            <pc:sldMk cId="2839906261" sldId="286"/>
            <ac:picMk id="8" creationId="{DF0DC782-FEF4-408C-9854-FFF8D281BEFA}"/>
          </ac:picMkLst>
        </pc:picChg>
        <pc:picChg chg="mod">
          <ac:chgData name="Matevž Pucer" userId="a34ade8c-00c3-406f-b20c-146ee8b6d83f" providerId="ADAL" clId="{A985DA7B-D118-48A0-9D89-7E826DD7A259}" dt="2022-02-13T18:16:16.812" v="342" actId="1076"/>
          <ac:picMkLst>
            <pc:docMk/>
            <pc:sldMk cId="2839906261" sldId="286"/>
            <ac:picMk id="10" creationId="{E543791A-AAE3-457D-8071-4067D62A945C}"/>
          </ac:picMkLst>
        </pc:picChg>
      </pc:sldChg>
      <pc:sldChg chg="del">
        <pc:chgData name="Matevž Pucer" userId="a34ade8c-00c3-406f-b20c-146ee8b6d83f" providerId="ADAL" clId="{A985DA7B-D118-48A0-9D89-7E826DD7A259}" dt="2022-02-13T17:58:39.630" v="264" actId="47"/>
        <pc:sldMkLst>
          <pc:docMk/>
          <pc:sldMk cId="3503951205" sldId="287"/>
        </pc:sldMkLst>
      </pc:sldChg>
      <pc:sldChg chg="modSp mod">
        <pc:chgData name="Matevž Pucer" userId="a34ade8c-00c3-406f-b20c-146ee8b6d83f" providerId="ADAL" clId="{A985DA7B-D118-48A0-9D89-7E826DD7A259}" dt="2022-02-13T17:44:54.789" v="242" actId="14100"/>
        <pc:sldMkLst>
          <pc:docMk/>
          <pc:sldMk cId="2765435354" sldId="289"/>
        </pc:sldMkLst>
        <pc:spChg chg="mod">
          <ac:chgData name="Matevž Pucer" userId="a34ade8c-00c3-406f-b20c-146ee8b6d83f" providerId="ADAL" clId="{A985DA7B-D118-48A0-9D89-7E826DD7A259}" dt="2022-02-13T17:42:41.306" v="166" actId="20578"/>
          <ac:spMkLst>
            <pc:docMk/>
            <pc:sldMk cId="2765435354" sldId="289"/>
            <ac:spMk id="3" creationId="{738935C0-0B20-410A-BDFA-B37DF5CE66DD}"/>
          </ac:spMkLst>
        </pc:spChg>
        <pc:spChg chg="mod">
          <ac:chgData name="Matevž Pucer" userId="a34ade8c-00c3-406f-b20c-146ee8b6d83f" providerId="ADAL" clId="{A985DA7B-D118-48A0-9D89-7E826DD7A259}" dt="2022-02-13T17:44:54.789" v="242" actId="14100"/>
          <ac:spMkLst>
            <pc:docMk/>
            <pc:sldMk cId="2765435354" sldId="289"/>
            <ac:spMk id="7" creationId="{3F88ADC4-2619-427F-901E-1CA363F4FC8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l-SI"/>
              <a:t>Glava opombe izročki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56DE5-87B7-4039-A2AA-150FC533938A}" type="datetimeFigureOut">
              <a:rPr lang="sl-SI" smtClean="0"/>
              <a:t>23. 02. 2022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l-SI"/>
              <a:t>Noga opombe izročki</a:t>
            </a:r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B1EC6-C065-42A1-B9D4-171145412F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7442554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l-SI"/>
              <a:t>Glava opombe izročki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E1376-040E-46B0-8B5A-FBF5971F33E9}" type="datetimeFigureOut">
              <a:rPr lang="sl-SI" smtClean="0"/>
              <a:t>23. 02. 2022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l-SI"/>
              <a:t>Noga opombe izročki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DE276-FDE8-415F-BF40-2FB7A3B11A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483202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glav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l-SI"/>
              <a:t>Glava opombe izročki</a:t>
            </a: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l-SI"/>
              <a:t>Noga opombe izročki</a:t>
            </a:r>
          </a:p>
        </p:txBody>
      </p:sp>
    </p:spTree>
    <p:extLst>
      <p:ext uri="{BB962C8B-B14F-4D97-AF65-F5344CB8AC3E}">
        <p14:creationId xmlns:p14="http://schemas.microsoft.com/office/powerpoint/2010/main" val="2844789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glav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l-SI"/>
              <a:t>Glava opombe izročki</a:t>
            </a: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l-SI"/>
              <a:t>Noga opombe izročki</a:t>
            </a:r>
          </a:p>
        </p:txBody>
      </p:sp>
    </p:spTree>
    <p:extLst>
      <p:ext uri="{BB962C8B-B14F-4D97-AF65-F5344CB8AC3E}">
        <p14:creationId xmlns:p14="http://schemas.microsoft.com/office/powerpoint/2010/main" val="390830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glav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l-SI"/>
              <a:t>Glava opombe izročki</a:t>
            </a: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l-SI"/>
              <a:t>Noga opombe izročki</a:t>
            </a:r>
          </a:p>
        </p:txBody>
      </p:sp>
    </p:spTree>
    <p:extLst>
      <p:ext uri="{BB962C8B-B14F-4D97-AF65-F5344CB8AC3E}">
        <p14:creationId xmlns:p14="http://schemas.microsoft.com/office/powerpoint/2010/main" val="3892993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7028" y="1480457"/>
            <a:ext cx="6519334" cy="2676845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7028" y="4320559"/>
            <a:ext cx="6865258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pic>
        <p:nvPicPr>
          <p:cNvPr id="12" name="Slika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2751" y="6259292"/>
            <a:ext cx="1004148" cy="204616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4114" y="550114"/>
            <a:ext cx="2354943" cy="25702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67959" y="-633499"/>
            <a:ext cx="5883647" cy="690475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88284" y="6271256"/>
            <a:ext cx="1191514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9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9332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4912732" y="2550017"/>
            <a:ext cx="6172200" cy="3311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56933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Označba mesta številke diapozitiva 5"/>
          <p:cNvSpPr txBox="1">
            <a:spLocks/>
          </p:cNvSpPr>
          <p:nvPr userDrawn="1"/>
        </p:nvSpPr>
        <p:spPr>
          <a:xfrm rot="5400000">
            <a:off x="9980678" y="4631592"/>
            <a:ext cx="36606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l-S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>
                <a:latin typeface="+mj-lt"/>
              </a:rPr>
              <a:t>STRAN   ——————————————    </a:t>
            </a:r>
            <a:fld id="{1AA012BC-0C94-4F6C-B8C8-C5D7792ECA0E}" type="slidenum">
              <a:rPr lang="sl-SI" smtClean="0">
                <a:latin typeface="+mj-lt"/>
              </a:rPr>
              <a:pPr/>
              <a:t>‹#›</a:t>
            </a:fld>
            <a:endParaRPr lang="sl-SI">
              <a:latin typeface="+mj-lt"/>
            </a:endParaRPr>
          </a:p>
        </p:txBody>
      </p:sp>
      <p:pic>
        <p:nvPicPr>
          <p:cNvPr id="11" name="Slika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0246" y="365125"/>
            <a:ext cx="201506" cy="101373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59973" y="-563734"/>
            <a:ext cx="2421395" cy="284329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0378" y="6311900"/>
            <a:ext cx="1984716" cy="21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5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9549" y="365125"/>
            <a:ext cx="1077425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579549" y="1825625"/>
            <a:ext cx="10774251" cy="43513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0" name="Označba mesta številke diapozitiva 5"/>
          <p:cNvSpPr txBox="1">
            <a:spLocks/>
          </p:cNvSpPr>
          <p:nvPr userDrawn="1"/>
        </p:nvSpPr>
        <p:spPr>
          <a:xfrm rot="5400000">
            <a:off x="9980678" y="4631592"/>
            <a:ext cx="36606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l-S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>
                <a:latin typeface="+mj-lt"/>
              </a:rPr>
              <a:t>STRAN   ——————————————    </a:t>
            </a:r>
            <a:fld id="{1AA012BC-0C94-4F6C-B8C8-C5D7792ECA0E}" type="slidenum">
              <a:rPr lang="sl-SI" smtClean="0">
                <a:latin typeface="+mj-lt"/>
              </a:rPr>
              <a:pPr/>
              <a:t>‹#›</a:t>
            </a:fld>
            <a:endParaRPr lang="sl-SI">
              <a:latin typeface="+mj-lt"/>
            </a:endParaRPr>
          </a:p>
        </p:txBody>
      </p:sp>
      <p:pic>
        <p:nvPicPr>
          <p:cNvPr id="11" name="Slika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0246" y="365125"/>
            <a:ext cx="201506" cy="101373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378" y="6311900"/>
            <a:ext cx="1984716" cy="21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1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9" name="Označba mesta številke diapozitiva 5"/>
          <p:cNvSpPr txBox="1">
            <a:spLocks/>
          </p:cNvSpPr>
          <p:nvPr userDrawn="1"/>
        </p:nvSpPr>
        <p:spPr>
          <a:xfrm rot="5400000">
            <a:off x="9980678" y="4631592"/>
            <a:ext cx="36606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l-S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>
                <a:latin typeface="+mj-lt"/>
              </a:rPr>
              <a:t>STRAN   ——————————————    </a:t>
            </a:r>
            <a:fld id="{1AA012BC-0C94-4F6C-B8C8-C5D7792ECA0E}" type="slidenum">
              <a:rPr lang="sl-SI" smtClean="0">
                <a:latin typeface="+mj-lt"/>
              </a:rPr>
              <a:pPr/>
              <a:t>‹#›</a:t>
            </a:fld>
            <a:endParaRPr lang="sl-SI">
              <a:latin typeface="+mj-lt"/>
            </a:endParaRPr>
          </a:p>
        </p:txBody>
      </p:sp>
      <p:pic>
        <p:nvPicPr>
          <p:cNvPr id="10" name="Slik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0246" y="365125"/>
            <a:ext cx="201506" cy="101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94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 - PREPR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388951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avitev po meri - PREPR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733844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K Socialna omrež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584" y="1712890"/>
            <a:ext cx="3772941" cy="443033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4105" y="-415340"/>
            <a:ext cx="8135980" cy="1175197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71" y="-1233812"/>
            <a:ext cx="8192688" cy="1183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6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značba mesta številke diapozitiva 5"/>
          <p:cNvSpPr txBox="1">
            <a:spLocks/>
          </p:cNvSpPr>
          <p:nvPr userDrawn="1"/>
        </p:nvSpPr>
        <p:spPr>
          <a:xfrm rot="5400000">
            <a:off x="9980678" y="4631592"/>
            <a:ext cx="36606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l-S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>
                <a:latin typeface="+mj-lt"/>
              </a:rPr>
              <a:t>STRAN   ——————————————    </a:t>
            </a:r>
            <a:fld id="{1AA012BC-0C94-4F6C-B8C8-C5D7792ECA0E}" type="slidenum">
              <a:rPr lang="sl-SI" smtClean="0">
                <a:latin typeface="+mj-lt"/>
              </a:rPr>
              <a:pPr/>
              <a:t>‹#›</a:t>
            </a:fld>
            <a:endParaRPr lang="sl-SI">
              <a:latin typeface="+mj-lt"/>
            </a:endParaRPr>
          </a:p>
        </p:txBody>
      </p:sp>
      <p:pic>
        <p:nvPicPr>
          <p:cNvPr id="10" name="Slik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0246" y="365125"/>
            <a:ext cx="201506" cy="1013732"/>
          </a:xfrm>
          <a:prstGeom prst="rect">
            <a:avLst/>
          </a:prstGeom>
        </p:spPr>
      </p:pic>
      <p:sp>
        <p:nvSpPr>
          <p:cNvPr id="15" name="Naslov 1"/>
          <p:cNvSpPr>
            <a:spLocks noGrp="1"/>
          </p:cNvSpPr>
          <p:nvPr>
            <p:ph type="title"/>
          </p:nvPr>
        </p:nvSpPr>
        <p:spPr>
          <a:xfrm>
            <a:off x="566670" y="365125"/>
            <a:ext cx="7281930" cy="2277038"/>
          </a:xfrm>
        </p:spPr>
        <p:txBody>
          <a:bodyPr/>
          <a:lstStyle>
            <a:lvl1pPr>
              <a:defRPr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16" name="Označba mesta vsebine 2"/>
          <p:cNvSpPr>
            <a:spLocks noGrp="1"/>
          </p:cNvSpPr>
          <p:nvPr>
            <p:ph idx="1"/>
          </p:nvPr>
        </p:nvSpPr>
        <p:spPr>
          <a:xfrm>
            <a:off x="566670" y="2777101"/>
            <a:ext cx="10787130" cy="3399861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pic>
        <p:nvPicPr>
          <p:cNvPr id="4" name="Slika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1214724" y="2090634"/>
            <a:ext cx="1191514" cy="18142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59973" y="-563734"/>
            <a:ext cx="2421395" cy="2843295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0378" y="6311900"/>
            <a:ext cx="1984716" cy="21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 - NIŽ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značba mesta številke diapozitiva 5"/>
          <p:cNvSpPr txBox="1">
            <a:spLocks/>
          </p:cNvSpPr>
          <p:nvPr userDrawn="1"/>
        </p:nvSpPr>
        <p:spPr>
          <a:xfrm rot="5400000">
            <a:off x="9980678" y="4631592"/>
            <a:ext cx="36606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l-S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>
                <a:latin typeface="+mj-lt"/>
              </a:rPr>
              <a:t>STRAN   ——————————————    </a:t>
            </a:r>
            <a:fld id="{1AA012BC-0C94-4F6C-B8C8-C5D7792ECA0E}" type="slidenum">
              <a:rPr lang="sl-SI" smtClean="0">
                <a:latin typeface="+mj-lt"/>
              </a:rPr>
              <a:pPr/>
              <a:t>‹#›</a:t>
            </a:fld>
            <a:endParaRPr lang="sl-SI">
              <a:latin typeface="+mj-lt"/>
            </a:endParaRPr>
          </a:p>
        </p:txBody>
      </p:sp>
      <p:pic>
        <p:nvPicPr>
          <p:cNvPr id="10" name="Slik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0246" y="365125"/>
            <a:ext cx="201506" cy="1013732"/>
          </a:xfrm>
          <a:prstGeom prst="rect">
            <a:avLst/>
          </a:prstGeom>
        </p:spPr>
      </p:pic>
      <p:sp>
        <p:nvSpPr>
          <p:cNvPr id="15" name="Naslov 1"/>
          <p:cNvSpPr>
            <a:spLocks noGrp="1"/>
          </p:cNvSpPr>
          <p:nvPr>
            <p:ph type="title"/>
          </p:nvPr>
        </p:nvSpPr>
        <p:spPr>
          <a:xfrm>
            <a:off x="566670" y="2514600"/>
            <a:ext cx="10787130" cy="2217738"/>
          </a:xfr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16" name="Označba mesta vsebine 2"/>
          <p:cNvSpPr>
            <a:spLocks noGrp="1"/>
          </p:cNvSpPr>
          <p:nvPr>
            <p:ph idx="1" hasCustomPrompt="1"/>
          </p:nvPr>
        </p:nvSpPr>
        <p:spPr>
          <a:xfrm>
            <a:off x="566670" y="5026114"/>
            <a:ext cx="10787130" cy="8334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sl-SI">
                <a:latin typeface="+mn-lt"/>
              </a:rPr>
              <a:t>To je podnaslov</a:t>
            </a:r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1214724" y="2090634"/>
            <a:ext cx="1191514" cy="18142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59973" y="-563734"/>
            <a:ext cx="2421395" cy="2843295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0378" y="6311900"/>
            <a:ext cx="1984716" cy="21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6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3302" y="564026"/>
            <a:ext cx="1004148" cy="20461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850" y="550114"/>
            <a:ext cx="2354943" cy="25702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96527" y="587220"/>
            <a:ext cx="1191514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5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3228" y="365125"/>
            <a:ext cx="10740572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13228" y="1825625"/>
            <a:ext cx="5406572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1" name="Označba mesta številke diapozitiva 5"/>
          <p:cNvSpPr txBox="1">
            <a:spLocks/>
          </p:cNvSpPr>
          <p:nvPr userDrawn="1"/>
        </p:nvSpPr>
        <p:spPr>
          <a:xfrm rot="5400000">
            <a:off x="9980678" y="4631592"/>
            <a:ext cx="36606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l-S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>
                <a:latin typeface="+mj-lt"/>
              </a:rPr>
              <a:t>STRAN   ——————————————    </a:t>
            </a:r>
            <a:fld id="{1AA012BC-0C94-4F6C-B8C8-C5D7792ECA0E}" type="slidenum">
              <a:rPr lang="sl-SI" smtClean="0">
                <a:latin typeface="+mj-lt"/>
              </a:rPr>
              <a:pPr/>
              <a:t>‹#›</a:t>
            </a:fld>
            <a:endParaRPr lang="sl-SI">
              <a:latin typeface="+mj-lt"/>
            </a:endParaRPr>
          </a:p>
        </p:txBody>
      </p:sp>
      <p:pic>
        <p:nvPicPr>
          <p:cNvPr id="12" name="Slika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0246" y="365125"/>
            <a:ext cx="201506" cy="101373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378" y="6311900"/>
            <a:ext cx="1984716" cy="21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44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9549" y="365125"/>
            <a:ext cx="10775839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579550" y="1681163"/>
            <a:ext cx="541802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579550" y="2505075"/>
            <a:ext cx="5418026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2" name="Označba mesta številke diapozitiva 5"/>
          <p:cNvSpPr txBox="1">
            <a:spLocks/>
          </p:cNvSpPr>
          <p:nvPr userDrawn="1"/>
        </p:nvSpPr>
        <p:spPr>
          <a:xfrm rot="5400000">
            <a:off x="9980678" y="4631592"/>
            <a:ext cx="36606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l-S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>
                <a:latin typeface="+mj-lt"/>
              </a:rPr>
              <a:t>STRAN   ——————————————    </a:t>
            </a:r>
            <a:fld id="{1AA012BC-0C94-4F6C-B8C8-C5D7792ECA0E}" type="slidenum">
              <a:rPr lang="sl-SI" smtClean="0">
                <a:latin typeface="+mj-lt"/>
              </a:rPr>
              <a:pPr/>
              <a:t>‹#›</a:t>
            </a:fld>
            <a:endParaRPr lang="sl-SI">
              <a:latin typeface="+mj-lt"/>
            </a:endParaRPr>
          </a:p>
        </p:txBody>
      </p:sp>
      <p:pic>
        <p:nvPicPr>
          <p:cNvPr id="13" name="Slika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0246" y="365125"/>
            <a:ext cx="201506" cy="1013732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378" y="6311900"/>
            <a:ext cx="1984716" cy="21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55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9549" y="2279561"/>
            <a:ext cx="10774251" cy="3883114"/>
          </a:xfrm>
        </p:spPr>
        <p:txBody>
          <a:bodyPr anchor="ctr"/>
          <a:lstStyle>
            <a:lvl1pPr algn="ctr">
              <a:defRPr b="1"/>
            </a:lvl1pPr>
          </a:lstStyle>
          <a:p>
            <a:r>
              <a:rPr lang="sl-SI"/>
              <a:t>Uredite slog naslova matrice</a:t>
            </a:r>
          </a:p>
        </p:txBody>
      </p:sp>
      <p:pic>
        <p:nvPicPr>
          <p:cNvPr id="6" name="Slika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9973" y="-563734"/>
            <a:ext cx="2421395" cy="284329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9549" y="644851"/>
            <a:ext cx="1984716" cy="21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7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12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74938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695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874095" y="2562896"/>
            <a:ext cx="6172200" cy="32981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530695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Označba mesta številke diapozitiva 5"/>
          <p:cNvSpPr txBox="1">
            <a:spLocks/>
          </p:cNvSpPr>
          <p:nvPr userDrawn="1"/>
        </p:nvSpPr>
        <p:spPr>
          <a:xfrm rot="5400000">
            <a:off x="9980678" y="4631592"/>
            <a:ext cx="36606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l-S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>
                <a:latin typeface="+mj-lt"/>
              </a:rPr>
              <a:t>STRAN   ——————————————    </a:t>
            </a:r>
            <a:fld id="{1AA012BC-0C94-4F6C-B8C8-C5D7792ECA0E}" type="slidenum">
              <a:rPr lang="sl-SI" smtClean="0">
                <a:latin typeface="+mj-lt"/>
              </a:rPr>
              <a:pPr/>
              <a:t>‹#›</a:t>
            </a:fld>
            <a:endParaRPr lang="sl-SI">
              <a:latin typeface="+mj-lt"/>
            </a:endParaRPr>
          </a:p>
        </p:txBody>
      </p:sp>
      <p:pic>
        <p:nvPicPr>
          <p:cNvPr id="11" name="Slika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0246" y="365125"/>
            <a:ext cx="201506" cy="101373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59973" y="-563734"/>
            <a:ext cx="2421395" cy="284329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0378" y="6311900"/>
            <a:ext cx="1984716" cy="21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93212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18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774" r:id="rId13"/>
    <p:sldLayoutId id="2147483785" r:id="rId14"/>
    <p:sldLayoutId id="2147483816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uzana.zilicfiser@um.s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atevz.pucer@um.si" TargetMode="External"/><Relationship Id="rId4" Type="http://schemas.openxmlformats.org/officeDocument/2006/relationships/hyperlink" Target="mailto:jani.pavlic@um.si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eri.um.si/virtualni-sprehod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491872" y="1776248"/>
            <a:ext cx="7015239" cy="495468"/>
          </a:xfrm>
        </p:spPr>
        <p:txBody>
          <a:bodyPr>
            <a:normAutofit/>
          </a:bodyPr>
          <a:lstStyle/>
          <a:p>
            <a:r>
              <a:rPr lang="en-GB" sz="2400" b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International Master in Virtual Reality Production</a:t>
            </a:r>
            <a:endParaRPr lang="en-US" sz="240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566862" y="3085764"/>
            <a:ext cx="6865258" cy="2275589"/>
          </a:xfrm>
        </p:spPr>
        <p:txBody>
          <a:bodyPr>
            <a:normAutofit/>
          </a:bodyPr>
          <a:lstStyle/>
          <a:p>
            <a:r>
              <a:rPr lang="sl-SI"/>
              <a:t>Suzana Žilič Fišer </a:t>
            </a:r>
            <a:r>
              <a:rPr lang="sl-SI">
                <a:hlinkClick r:id="rId3"/>
              </a:rPr>
              <a:t>suzana.zilicfiser@um.si</a:t>
            </a:r>
            <a:r>
              <a:rPr lang="sl-SI"/>
              <a:t> </a:t>
            </a:r>
            <a:br>
              <a:rPr lang="sl-SI"/>
            </a:br>
            <a:r>
              <a:rPr lang="sl-SI"/>
              <a:t>Jani Pavlič </a:t>
            </a:r>
            <a:r>
              <a:rPr lang="sl-SI">
                <a:hlinkClick r:id="rId4"/>
              </a:rPr>
              <a:t>jani.pavlic@um.si</a:t>
            </a:r>
            <a:br>
              <a:rPr lang="sl-SI"/>
            </a:br>
            <a:r>
              <a:rPr lang="sl-SI"/>
              <a:t>Matevž Pucer </a:t>
            </a:r>
            <a:r>
              <a:rPr lang="sl-SI">
                <a:hlinkClick r:id="rId5"/>
              </a:rPr>
              <a:t>matevz.pucer@um.si</a:t>
            </a:r>
            <a:r>
              <a:rPr lang="sl-SI"/>
              <a:t> </a:t>
            </a:r>
          </a:p>
          <a:p>
            <a:br>
              <a:rPr lang="sl-SI"/>
            </a:br>
            <a:r>
              <a:rPr lang="en-US" b="1" i="1">
                <a:solidFill>
                  <a:schemeClr val="tx1">
                    <a:lumMod val="50000"/>
                  </a:schemeClr>
                </a:solidFill>
              </a:rPr>
              <a:t>UM - University of Maribor</a:t>
            </a:r>
          </a:p>
          <a:p>
            <a:r>
              <a:rPr lang="en-US" i="1">
                <a:solidFill>
                  <a:srgbClr val="5F6368"/>
                </a:solidFill>
                <a:effectLst/>
              </a:rPr>
              <a:t>Faculty of Electrical Engineering and Computer Science</a:t>
            </a:r>
            <a:br>
              <a:rPr lang="sl-SI" i="1">
                <a:solidFill>
                  <a:srgbClr val="5F6368"/>
                </a:solidFill>
              </a:rPr>
            </a:br>
            <a:r>
              <a:rPr lang="en-US" i="1">
                <a:solidFill>
                  <a:srgbClr val="5F6368"/>
                </a:solidFill>
              </a:rPr>
              <a:t>Institute for Media Communications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3391559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853563C3-EDD0-4FC4-9AFA-254AAA3FFF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28972" y="3514223"/>
            <a:ext cx="4707657" cy="2516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9468DB9-D811-4342-B7CB-683A71D82DBD}"/>
              </a:ext>
            </a:extLst>
          </p:cNvPr>
          <p:cNvPicPr/>
          <p:nvPr/>
        </p:nvPicPr>
        <p:blipFill rotWithShape="1">
          <a:blip r:embed="rId3"/>
          <a:srcRect l="33572"/>
          <a:stretch/>
        </p:blipFill>
        <p:spPr>
          <a:xfrm>
            <a:off x="468351" y="259010"/>
            <a:ext cx="2916403" cy="2814488"/>
          </a:xfrm>
          <a:prstGeom prst="rect">
            <a:avLst/>
          </a:prstGeom>
        </p:spPr>
      </p:pic>
      <p:pic>
        <p:nvPicPr>
          <p:cNvPr id="10" name="Picture 6" descr="Rezultat iskanja slik za gopro cameras stitch 360">
            <a:extLst>
              <a:ext uri="{FF2B5EF4-FFF2-40B4-BE49-F238E27FC236}">
                <a16:creationId xmlns:a16="http://schemas.microsoft.com/office/drawing/2014/main" id="{7284B148-CB09-4F12-9022-7B147E2AF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722" y="461609"/>
            <a:ext cx="3899929" cy="2601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 camera on a tripod&#10;&#10;Description automatically generated">
            <a:extLst>
              <a:ext uri="{FF2B5EF4-FFF2-40B4-BE49-F238E27FC236}">
                <a16:creationId xmlns:a16="http://schemas.microsoft.com/office/drawing/2014/main" id="{5049D5A1-4159-4BCD-996E-D8ACAFA2B6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963" y="3516313"/>
            <a:ext cx="3886200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094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36CD32-A969-402C-8744-0FE4D1DBB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02" y="488411"/>
            <a:ext cx="7281930" cy="1363314"/>
          </a:xfrm>
        </p:spPr>
        <p:txBody>
          <a:bodyPr/>
          <a:lstStyle/>
          <a:p>
            <a:r>
              <a:rPr lang="en-US"/>
              <a:t>Head-mounted displays</a:t>
            </a:r>
          </a:p>
        </p:txBody>
      </p:sp>
      <p:pic>
        <p:nvPicPr>
          <p:cNvPr id="1026" name="Picture 2" descr="VIVE Pro Eye Office | VIVE Business United States">
            <a:extLst>
              <a:ext uri="{FF2B5EF4-FFF2-40B4-BE49-F238E27FC236}">
                <a16:creationId xmlns:a16="http://schemas.microsoft.com/office/drawing/2014/main" id="{4D3EE1FB-BB34-4472-A6A5-01D9308A8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258" y="2910468"/>
            <a:ext cx="6544438" cy="317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70A9B98-7382-44D7-A4DF-A354460E8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75" y="2617699"/>
            <a:ext cx="3614942" cy="286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324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FC1682-C594-45A0-8789-D49A4F588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70" y="365125"/>
            <a:ext cx="7281930" cy="1229499"/>
          </a:xfrm>
        </p:spPr>
        <p:txBody>
          <a:bodyPr/>
          <a:lstStyle/>
          <a:p>
            <a:r>
              <a:rPr lang="sl-SI" err="1"/>
              <a:t>Virtual</a:t>
            </a:r>
            <a:r>
              <a:rPr lang="sl-SI"/>
              <a:t> </a:t>
            </a:r>
            <a:r>
              <a:rPr lang="sl-SI" err="1"/>
              <a:t>Tour</a:t>
            </a:r>
            <a:endParaRPr lang="en-US"/>
          </a:p>
        </p:txBody>
      </p:sp>
      <p:pic>
        <p:nvPicPr>
          <p:cNvPr id="4" name="Picture 2" descr="mantona Panorama Head 360° PanoPoint with Nodalp adapter |  walimex-webshop.com - walimex-webshop.com">
            <a:extLst>
              <a:ext uri="{FF2B5EF4-FFF2-40B4-BE49-F238E27FC236}">
                <a16:creationId xmlns:a16="http://schemas.microsoft.com/office/drawing/2014/main" id="{8E725256-DF74-4307-B3F0-2809C7653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328" y="2357342"/>
            <a:ext cx="3753465" cy="375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365EBA3-AF41-4A40-8CF1-20D8CB0190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001" b="16343"/>
          <a:stretch/>
        </p:blipFill>
        <p:spPr>
          <a:xfrm>
            <a:off x="693670" y="2763121"/>
            <a:ext cx="6171433" cy="2828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7515887A-51FD-4B95-8DE6-DA26E0257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670" y="1631160"/>
            <a:ext cx="5944743" cy="659273"/>
          </a:xfrm>
        </p:spPr>
        <p:txBody>
          <a:bodyPr>
            <a:normAutofit/>
          </a:bodyPr>
          <a:lstStyle/>
          <a:p>
            <a:r>
              <a:rPr lang="en-US">
                <a:hlinkClick r:id="rId4"/>
              </a:rPr>
              <a:t>https://feri.um.si/virtualni-sprehod/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852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78B55-EA3F-4092-AB3E-27478C3EB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70" y="285750"/>
            <a:ext cx="7281930" cy="1165788"/>
          </a:xfrm>
        </p:spPr>
        <p:txBody>
          <a:bodyPr/>
          <a:lstStyle/>
          <a:p>
            <a:r>
              <a:rPr lang="en-US" sz="3000"/>
              <a:t>Prof. Dr. Suzana </a:t>
            </a:r>
            <a:r>
              <a:rPr lang="en-US" sz="3000" err="1"/>
              <a:t>Žilič</a:t>
            </a:r>
            <a:r>
              <a:rPr lang="en-US" sz="3000"/>
              <a:t> Fišer</a:t>
            </a:r>
            <a:br>
              <a:rPr lang="en-US"/>
            </a:br>
            <a:endParaRPr lang="en-US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0D345-E13F-43F6-88F6-261671E5F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670" y="1245164"/>
            <a:ext cx="10787130" cy="50508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cs typeface="Calibri"/>
              </a:rPr>
              <a:t>Associate professor and a Head of Institute for Media Communications at the University of Maribor</a:t>
            </a:r>
          </a:p>
          <a:p>
            <a:r>
              <a:rPr lang="en-US" sz="1800">
                <a:cs typeface="Calibri"/>
              </a:rPr>
              <a:t>Study</a:t>
            </a:r>
          </a:p>
          <a:p>
            <a:pPr lvl="1"/>
            <a:r>
              <a:rPr lang="en-US" sz="1400">
                <a:cs typeface="Calibri"/>
              </a:rPr>
              <a:t>University of Ljubljana</a:t>
            </a:r>
          </a:p>
          <a:p>
            <a:pPr lvl="1"/>
            <a:r>
              <a:rPr lang="en-US" sz="1400">
                <a:cs typeface="Calibri"/>
              </a:rPr>
              <a:t>CEU in Budapest</a:t>
            </a:r>
          </a:p>
          <a:p>
            <a:pPr lvl="1"/>
            <a:r>
              <a:rPr lang="en-US" sz="1400">
                <a:cs typeface="Calibri"/>
              </a:rPr>
              <a:t>University of Westminster London</a:t>
            </a:r>
          </a:p>
          <a:p>
            <a:pPr lvl="1"/>
            <a:r>
              <a:rPr lang="en-US" sz="1400">
                <a:cs typeface="Calibri"/>
              </a:rPr>
              <a:t>PCMLP in Oxford</a:t>
            </a:r>
          </a:p>
          <a:p>
            <a:r>
              <a:rPr lang="en-US" sz="1800">
                <a:cs typeface="Calibri"/>
              </a:rPr>
              <a:t>Research focus: communication, culture, media</a:t>
            </a:r>
          </a:p>
          <a:p>
            <a:r>
              <a:rPr lang="en-US" sz="1800">
                <a:cs typeface="Calibri"/>
              </a:rPr>
              <a:t>Publications: </a:t>
            </a:r>
          </a:p>
          <a:p>
            <a:pPr lvl="1"/>
            <a:r>
              <a:rPr lang="en-US" sz="1400">
                <a:cs typeface="Calibri"/>
              </a:rPr>
              <a:t>Books: </a:t>
            </a:r>
            <a:r>
              <a:rPr lang="en-GB" sz="1400">
                <a:ea typeface="+mn-lt"/>
                <a:cs typeface="+mn-lt"/>
              </a:rPr>
              <a:t>Public service broadcasting on the market (FDV), Successful Television management (Peter Lang Publishing)</a:t>
            </a:r>
          </a:p>
          <a:p>
            <a:pPr lvl="1"/>
            <a:r>
              <a:rPr lang="en-GB" sz="1400">
                <a:cs typeface="Calibri"/>
              </a:rPr>
              <a:t>Chapters in different books </a:t>
            </a:r>
            <a:r>
              <a:rPr lang="en-GB" sz="1400">
                <a:ea typeface="+mn-lt"/>
                <a:cs typeface="+mn-lt"/>
              </a:rPr>
              <a:t>by Palgrave MacMillan, IGI Global, Routledge communication series</a:t>
            </a:r>
          </a:p>
          <a:p>
            <a:r>
              <a:rPr lang="en-GB" sz="1800">
                <a:ea typeface="+mn-lt"/>
                <a:cs typeface="+mn-lt"/>
              </a:rPr>
              <a:t>Others:</a:t>
            </a:r>
          </a:p>
          <a:p>
            <a:pPr lvl="1"/>
            <a:r>
              <a:rPr lang="en-GB" sz="1400">
                <a:ea typeface="+mn-lt"/>
                <a:cs typeface="+mn-lt"/>
              </a:rPr>
              <a:t>Appointed by the Ministry of culture of Republic of Slovenia as a member of the Media committee supporting pluralism in media environment. </a:t>
            </a:r>
          </a:p>
          <a:p>
            <a:pPr lvl="1"/>
            <a:r>
              <a:rPr lang="en-GB" sz="1400">
                <a:ea typeface="+mn-lt"/>
                <a:cs typeface="+mn-lt"/>
              </a:rPr>
              <a:t>President of the Council of Slovene National Theatre Maribor as the biggest cultural institution in Slovenia</a:t>
            </a:r>
            <a:endParaRPr lang="en-GB" sz="1400">
              <a:cs typeface="Calibri"/>
            </a:endParaRPr>
          </a:p>
          <a:p>
            <a:pPr lvl="1"/>
            <a:r>
              <a:rPr lang="en-GB" sz="1400">
                <a:ea typeface="+mn-lt"/>
                <a:cs typeface="+mn-lt"/>
              </a:rPr>
              <a:t>From 2011 to 2013 - the Director General of the European Capital of Culture</a:t>
            </a:r>
          </a:p>
          <a:p>
            <a:pPr lvl="1"/>
            <a:r>
              <a:rPr lang="en-GB" sz="1400">
                <a:ea typeface="+mn-lt"/>
                <a:cs typeface="+mn-lt"/>
              </a:rPr>
              <a:t>From 2013 until 2020 - designated by European Commission as a member of the selection and monitoring panel for the European Capital of Culture.</a:t>
            </a:r>
            <a:r>
              <a:rPr lang="en-GB" sz="1600">
                <a:ea typeface="+mn-lt"/>
                <a:cs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47908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0AD063-9532-48CA-A0CE-39E0F525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705" y="405886"/>
            <a:ext cx="7281930" cy="1287496"/>
          </a:xfrm>
        </p:spPr>
        <p:txBody>
          <a:bodyPr>
            <a:normAutofit fontScale="90000"/>
          </a:bodyPr>
          <a:lstStyle/>
          <a:p>
            <a:r>
              <a:rPr lang="sl-SI" err="1"/>
              <a:t>Media</a:t>
            </a:r>
            <a:r>
              <a:rPr lang="sl-SI"/>
              <a:t> </a:t>
            </a:r>
            <a:r>
              <a:rPr lang="sl-SI" err="1"/>
              <a:t>Communications</a:t>
            </a:r>
            <a:r>
              <a:rPr lang="sl-SI"/>
              <a:t>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B1D66EC-99FD-4CDB-8963-A556FBF9B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83" y="1717962"/>
            <a:ext cx="8814304" cy="420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35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901A2-59BD-4F15-B66C-A4B8BD0CC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70" y="365125"/>
            <a:ext cx="7281930" cy="1348351"/>
          </a:xfrm>
        </p:spPr>
        <p:txBody>
          <a:bodyPr>
            <a:normAutofit/>
          </a:bodyPr>
          <a:lstStyle/>
          <a:p>
            <a:r>
              <a:rPr lang="en-US" sz="2000"/>
              <a:t>Lectures</a:t>
            </a:r>
            <a:br>
              <a:rPr lang="en-US" sz="2000"/>
            </a:br>
            <a:r>
              <a:rPr lang="en-US" sz="1600" b="0"/>
              <a:t>Prof. Dr. Suzana Žilič Fišer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935C0-0B20-410A-BDFA-B37DF5CE6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671" y="1824601"/>
            <a:ext cx="5207068" cy="328873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>
                <a:cs typeface="Calibri"/>
              </a:rPr>
              <a:t>Undergraduate</a:t>
            </a:r>
            <a:endParaRPr lang="en-US" sz="2000"/>
          </a:p>
          <a:p>
            <a:pPr lvl="1"/>
            <a:r>
              <a:rPr lang="en-US" sz="1600">
                <a:cs typeface="Calibri"/>
              </a:rPr>
              <a:t>Introduction to Communication</a:t>
            </a:r>
          </a:p>
          <a:p>
            <a:pPr lvl="1"/>
            <a:r>
              <a:rPr lang="en-US" sz="1600">
                <a:cs typeface="Calibri"/>
              </a:rPr>
              <a:t>Preparing Media Contents</a:t>
            </a:r>
          </a:p>
          <a:p>
            <a:pPr lvl="1"/>
            <a:r>
              <a:rPr lang="en-US" sz="1600">
                <a:cs typeface="Calibri"/>
              </a:rPr>
              <a:t>Organization of Audiovisual Production</a:t>
            </a:r>
          </a:p>
          <a:p>
            <a:pPr lvl="1"/>
            <a:r>
              <a:rPr lang="en-US" sz="1600">
                <a:cs typeface="Calibri"/>
              </a:rPr>
              <a:t>Media and Democracy</a:t>
            </a:r>
          </a:p>
          <a:p>
            <a:pPr lvl="1"/>
            <a:r>
              <a:rPr lang="en-US" sz="1600">
                <a:cs typeface="Calibri"/>
              </a:rPr>
              <a:t>Performing in Media</a:t>
            </a:r>
            <a:br>
              <a:rPr lang="en-US" sz="1600">
                <a:cs typeface="Calibri"/>
              </a:rPr>
            </a:br>
            <a:endParaRPr lang="en-US" sz="1600">
              <a:cs typeface="Calibri"/>
            </a:endParaRPr>
          </a:p>
          <a:p>
            <a:r>
              <a:rPr lang="en-US" sz="2000">
                <a:ea typeface="+mn-lt"/>
                <a:cs typeface="+mn-lt"/>
              </a:rPr>
              <a:t>Postgraduate - master</a:t>
            </a:r>
          </a:p>
          <a:p>
            <a:pPr lvl="1"/>
            <a:r>
              <a:rPr lang="en-US" sz="1600">
                <a:cs typeface="Calibri"/>
              </a:rPr>
              <a:t>Organization of Television Production</a:t>
            </a:r>
          </a:p>
          <a:p>
            <a:pPr lvl="1"/>
            <a:r>
              <a:rPr lang="en-US" sz="1600">
                <a:cs typeface="Calibri"/>
              </a:rPr>
              <a:t>Practical course: Writing for Electronic Med</a:t>
            </a:r>
            <a:r>
              <a:rPr lang="sl-SI" sz="1600">
                <a:cs typeface="Calibri"/>
              </a:rPr>
              <a:t>i</a:t>
            </a:r>
            <a:r>
              <a:rPr lang="en-US" sz="1600">
                <a:cs typeface="Calibri"/>
              </a:rPr>
              <a:t>a</a:t>
            </a:r>
          </a:p>
          <a:p>
            <a:pPr lvl="1"/>
            <a:r>
              <a:rPr lang="en-US" sz="1600">
                <a:cs typeface="Calibri"/>
              </a:rPr>
              <a:t>TV programs</a:t>
            </a:r>
          </a:p>
          <a:p>
            <a:pPr lvl="1"/>
            <a:endParaRPr lang="en-US" sz="1000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0A4B0A-A11F-49EA-A5ED-F69947F42024}"/>
              </a:ext>
            </a:extLst>
          </p:cNvPr>
          <p:cNvSpPr txBox="1">
            <a:spLocks/>
          </p:cNvSpPr>
          <p:nvPr/>
        </p:nvSpPr>
        <p:spPr>
          <a:xfrm>
            <a:off x="6783321" y="366712"/>
            <a:ext cx="7281930" cy="1348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/>
              <a:t>Practical courses</a:t>
            </a:r>
            <a:br>
              <a:rPr lang="en-US" sz="2000"/>
            </a:br>
            <a:r>
              <a:rPr lang="en-US" sz="1600" b="0"/>
              <a:t>Jani Pavlič and Matevž </a:t>
            </a:r>
            <a:r>
              <a:rPr lang="en-US" sz="1600" b="0" err="1"/>
              <a:t>Pucer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88ADC4-2619-427F-901E-1CA363F4FC8B}"/>
              </a:ext>
            </a:extLst>
          </p:cNvPr>
          <p:cNvSpPr txBox="1">
            <a:spLocks/>
          </p:cNvSpPr>
          <p:nvPr/>
        </p:nvSpPr>
        <p:spPr>
          <a:xfrm>
            <a:off x="6719821" y="1826187"/>
            <a:ext cx="4634719" cy="43082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cs typeface="Calibri"/>
              </a:rPr>
              <a:t>Undergraduate</a:t>
            </a:r>
            <a:endParaRPr lang="en-US" sz="2000"/>
          </a:p>
          <a:p>
            <a:pPr lvl="1"/>
            <a:r>
              <a:rPr lang="sl-SI" sz="1600"/>
              <a:t>Data </a:t>
            </a:r>
            <a:r>
              <a:rPr lang="sl-SI" sz="1600" err="1"/>
              <a:t>communication</a:t>
            </a:r>
            <a:endParaRPr lang="sl-SI" sz="1600"/>
          </a:p>
          <a:p>
            <a:pPr lvl="1"/>
            <a:r>
              <a:rPr lang="en-US" sz="1600"/>
              <a:t>AV Technologies</a:t>
            </a:r>
          </a:p>
          <a:p>
            <a:pPr lvl="1"/>
            <a:r>
              <a:rPr lang="en-US" sz="1600"/>
              <a:t>Photography</a:t>
            </a:r>
            <a:endParaRPr lang="sl-SI" sz="1600"/>
          </a:p>
          <a:p>
            <a:pPr lvl="1"/>
            <a:r>
              <a:rPr lang="sl-SI" sz="1600" err="1"/>
              <a:t>Audiovisual</a:t>
            </a:r>
            <a:r>
              <a:rPr lang="sl-SI" sz="1600"/>
              <a:t> </a:t>
            </a:r>
            <a:r>
              <a:rPr lang="sl-SI" sz="1600" err="1"/>
              <a:t>production</a:t>
            </a:r>
            <a:r>
              <a:rPr lang="sl-SI" sz="1600"/>
              <a:t> </a:t>
            </a:r>
            <a:r>
              <a:rPr lang="sl-SI" sz="1600" err="1"/>
              <a:t>techniques</a:t>
            </a:r>
            <a:endParaRPr lang="en-US" sz="1600"/>
          </a:p>
          <a:p>
            <a:pPr lvl="1"/>
            <a:r>
              <a:rPr lang="en-US" sz="1600"/>
              <a:t>Electronic media production</a:t>
            </a:r>
            <a:br>
              <a:rPr lang="en-US" sz="1600">
                <a:cs typeface="Calibri"/>
              </a:rPr>
            </a:br>
            <a:endParaRPr lang="en-US" sz="1600">
              <a:cs typeface="Calibri"/>
            </a:endParaRPr>
          </a:p>
          <a:p>
            <a:r>
              <a:rPr lang="en-US" sz="2000">
                <a:ea typeface="+mn-lt"/>
                <a:cs typeface="+mn-lt"/>
              </a:rPr>
              <a:t>Postgraduate - master</a:t>
            </a:r>
            <a:endParaRPr lang="sl-SI" sz="1600">
              <a:cs typeface="Calibri"/>
            </a:endParaRPr>
          </a:p>
          <a:p>
            <a:pPr lvl="1"/>
            <a:r>
              <a:rPr lang="sl-SI" sz="1600" err="1">
                <a:cs typeface="Calibri"/>
              </a:rPr>
              <a:t>Screenwriting</a:t>
            </a:r>
            <a:r>
              <a:rPr lang="sl-SI" sz="1600">
                <a:cs typeface="Calibri"/>
              </a:rPr>
              <a:t> </a:t>
            </a:r>
            <a:r>
              <a:rPr lang="sl-SI" sz="1600" err="1">
                <a:cs typeface="Calibri"/>
              </a:rPr>
              <a:t>and</a:t>
            </a:r>
            <a:r>
              <a:rPr lang="sl-SI" sz="1600">
                <a:cs typeface="Calibri"/>
              </a:rPr>
              <a:t> </a:t>
            </a:r>
            <a:r>
              <a:rPr lang="sl-SI" sz="1600" err="1">
                <a:cs typeface="Calibri"/>
              </a:rPr>
              <a:t>preproduction</a:t>
            </a:r>
            <a:endParaRPr lang="sl-SI" sz="1600">
              <a:cs typeface="Calibri"/>
            </a:endParaRPr>
          </a:p>
          <a:p>
            <a:pPr lvl="1"/>
            <a:r>
              <a:rPr lang="sl-SI" sz="1600">
                <a:cs typeface="Calibri"/>
              </a:rPr>
              <a:t>TV </a:t>
            </a:r>
            <a:r>
              <a:rPr lang="sl-SI" sz="1600" err="1">
                <a:cs typeface="Calibri"/>
              </a:rPr>
              <a:t>and</a:t>
            </a:r>
            <a:r>
              <a:rPr lang="sl-SI" sz="1600">
                <a:cs typeface="Calibri"/>
              </a:rPr>
              <a:t> video </a:t>
            </a:r>
            <a:r>
              <a:rPr lang="sl-SI" sz="1600" err="1">
                <a:cs typeface="Calibri"/>
              </a:rPr>
              <a:t>production</a:t>
            </a:r>
            <a:endParaRPr lang="sl-SI" sz="1600">
              <a:cs typeface="Calibri"/>
            </a:endParaRPr>
          </a:p>
          <a:p>
            <a:pPr lvl="1"/>
            <a:r>
              <a:rPr lang="en-US" sz="1600"/>
              <a:t>Web Multimedia content</a:t>
            </a:r>
            <a:endParaRPr lang="sl-SI" sz="1600">
              <a:cs typeface="Calibri"/>
            </a:endParaRPr>
          </a:p>
          <a:p>
            <a:pPr lvl="1"/>
            <a:r>
              <a:rPr lang="en-US" sz="1600"/>
              <a:t>Technologies in media production</a:t>
            </a:r>
          </a:p>
        </p:txBody>
      </p:sp>
    </p:spTree>
    <p:extLst>
      <p:ext uri="{BB962C8B-B14F-4D97-AF65-F5344CB8AC3E}">
        <p14:creationId xmlns:p14="http://schemas.microsoft.com/office/powerpoint/2010/main" val="2765435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49FAC-57B7-452A-8F71-6186DF9B0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08" y="230187"/>
            <a:ext cx="7281930" cy="1324538"/>
          </a:xfrm>
        </p:spPr>
        <p:txBody>
          <a:bodyPr/>
          <a:lstStyle/>
          <a:p>
            <a:r>
              <a:rPr lang="en-US"/>
              <a:t>Projects – last 4 years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53EC6B9-3D65-4DB2-B71F-8CF22359F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998609"/>
              </p:ext>
            </p:extLst>
          </p:nvPr>
        </p:nvGraphicFramePr>
        <p:xfrm>
          <a:off x="771769" y="1553307"/>
          <a:ext cx="9829115" cy="4185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0874">
                  <a:extLst>
                    <a:ext uri="{9D8B030D-6E8A-4147-A177-3AD203B41FA5}">
                      <a16:colId xmlns:a16="http://schemas.microsoft.com/office/drawing/2014/main" val="1092188829"/>
                    </a:ext>
                  </a:extLst>
                </a:gridCol>
                <a:gridCol w="7908241">
                  <a:extLst>
                    <a:ext uri="{9D8B030D-6E8A-4147-A177-3AD203B41FA5}">
                      <a16:colId xmlns:a16="http://schemas.microsoft.com/office/drawing/2014/main" val="3984247602"/>
                    </a:ext>
                  </a:extLst>
                </a:gridCol>
              </a:tblGrid>
              <a:tr h="208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Name of EU programme </a:t>
                      </a:r>
                      <a:endParaRPr lang="en-GB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 Name of the project</a:t>
                      </a:r>
                      <a:endParaRPr lang="en-GB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6512893"/>
                  </a:ext>
                </a:extLst>
              </a:tr>
              <a:tr h="23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Horizon 2020</a:t>
                      </a:r>
                      <a:endParaRPr lang="en-GB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Demonstration of intelligent decision support for pandemic crisis prediction and management within and across European borders – STAMINA</a:t>
                      </a:r>
                      <a:endParaRPr lang="en-GB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3794508"/>
                  </a:ext>
                </a:extLst>
              </a:tr>
              <a:tr h="208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Horizon 2020</a:t>
                      </a:r>
                      <a:endParaRPr lang="en-GB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Cyber Security Network of Competence Centres for Europe – CyberSec4Europe</a:t>
                      </a:r>
                      <a:endParaRPr lang="en-GB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0763262"/>
                  </a:ext>
                </a:extLst>
              </a:tr>
              <a:tr h="208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Horizon 2020</a:t>
                      </a:r>
                      <a:endParaRPr lang="en-GB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Cyber security cOmpeteNce fOr Research anD lnnovation - CONCORDIA </a:t>
                      </a:r>
                      <a:endParaRPr lang="en-GB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9932809"/>
                  </a:ext>
                </a:extLst>
              </a:tr>
              <a:tr h="208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Horizon 2020</a:t>
                      </a:r>
                      <a:endParaRPr lang="en-GB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Centre of Excellence - InnoRenew CoE</a:t>
                      </a:r>
                      <a:endParaRPr lang="en-GB" err="1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0362624"/>
                  </a:ext>
                </a:extLst>
              </a:tr>
              <a:tr h="208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Horizon 2020</a:t>
                      </a:r>
                      <a:endParaRPr lang="en-GB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Modular Approach to Hybrid Electric Propulsion Architecture – MAHEPA</a:t>
                      </a:r>
                      <a:endParaRPr lang="en-GB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472454"/>
                  </a:ext>
                </a:extLst>
              </a:tr>
              <a:tr h="208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Horizon 2020</a:t>
                      </a:r>
                      <a:endParaRPr lang="en-GB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Patients-centered SurvivorShIp care plan after Cancer treatments based on Big Data and Artificial Intelligence technologies - PERSIST</a:t>
                      </a:r>
                      <a:endParaRPr lang="en-GB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2691967"/>
                  </a:ext>
                </a:extLst>
              </a:tr>
              <a:tr h="208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ARPAF</a:t>
                      </a:r>
                      <a:endParaRPr lang="en-GB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Smart SME's</a:t>
                      </a:r>
                      <a:endParaRPr lang="en-GB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8962464"/>
                  </a:ext>
                </a:extLst>
              </a:tr>
              <a:tr h="208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Interreg Alpine Space</a:t>
                      </a:r>
                      <a:endParaRPr lang="en-GB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Smart digital transformation of villages in the Alpine Space – Smart Villages</a:t>
                      </a:r>
                      <a:endParaRPr lang="en-GB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828250"/>
                  </a:ext>
                </a:extLst>
              </a:tr>
              <a:tr h="208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Interreg Slovenia - Avstria</a:t>
                      </a:r>
                      <a:endParaRPr lang="en-GB" err="1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Ecotours for e-carriages: promoting nature-friendly cross-border sustainable tourism through innovative tourism products – Ecarriage </a:t>
                      </a:r>
                      <a:endParaRPr lang="en-GB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9282075"/>
                  </a:ext>
                </a:extLst>
              </a:tr>
              <a:tr h="208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Interreg Slovenia - Avstria</a:t>
                      </a:r>
                      <a:endParaRPr lang="en-GB" err="1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Public warnings - reducing rain and snowfall related risks – CROSSRISK </a:t>
                      </a:r>
                      <a:endParaRPr lang="en-GB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3540230"/>
                  </a:ext>
                </a:extLst>
              </a:tr>
              <a:tr h="208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Erasmus+</a:t>
                      </a:r>
                      <a:endParaRPr lang="en-GB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EUROPEAN NETWORK FOR ACADEMIC INTEGRITY – ENAI </a:t>
                      </a:r>
                      <a:endParaRPr lang="en-GB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3579171"/>
                  </a:ext>
                </a:extLst>
              </a:tr>
              <a:tr h="208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Erasmus+</a:t>
                      </a:r>
                      <a:endParaRPr lang="en-GB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Computers, Cognition and Communication in Control: A strategIc partnership – Co4AIR</a:t>
                      </a:r>
                      <a:endParaRPr lang="en-GB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1646767"/>
                  </a:ext>
                </a:extLst>
              </a:tr>
              <a:tr h="208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Erasmus+</a:t>
                      </a:r>
                      <a:endParaRPr lang="en-GB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Collaborative learning platform with integrated remote laboratory environment in VET – CORELA </a:t>
                      </a:r>
                      <a:endParaRPr lang="en-GB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1884094"/>
                  </a:ext>
                </a:extLst>
              </a:tr>
              <a:tr h="208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Erasmus+</a:t>
                      </a:r>
                      <a:endParaRPr lang="en-GB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Certified Digital Accessibility Training – DigitalAccessibility </a:t>
                      </a:r>
                      <a:endParaRPr lang="en-GB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3586925"/>
                  </a:ext>
                </a:extLst>
              </a:tr>
              <a:tr h="208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Erasmus+</a:t>
                      </a:r>
                      <a:endParaRPr lang="en-GB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Reforming doctoral studies in Montenegro and Albania – good practice paradigm –MARDS </a:t>
                      </a:r>
                      <a:endParaRPr lang="en-GB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7850100"/>
                  </a:ext>
                </a:extLst>
              </a:tr>
              <a:tr h="208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Erasmus+</a:t>
                      </a:r>
                      <a:endParaRPr lang="en-GB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Outplacement Support for Doctorates in Emerging Areas – OUTDOC </a:t>
                      </a:r>
                      <a:endParaRPr lang="en-GB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7230009"/>
                  </a:ext>
                </a:extLst>
              </a:tr>
              <a:tr h="208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Erasmus+</a:t>
                      </a:r>
                      <a:endParaRPr lang="en-GB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Progression of Accessibility Centres in higher Education for Students with disabilities in North Africa – PACES </a:t>
                      </a:r>
                      <a:endParaRPr lang="en-GB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6544611"/>
                  </a:ext>
                </a:extLst>
              </a:tr>
              <a:tr h="208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Erasmus+</a:t>
                      </a:r>
                      <a:endParaRPr lang="en-GB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Network of Helath Science Innovation Incubation Programs – NetHIIP </a:t>
                      </a:r>
                      <a:endParaRPr lang="en-GB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4936864"/>
                  </a:ext>
                </a:extLst>
              </a:tr>
              <a:tr h="208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Erasmus+</a:t>
                      </a:r>
                      <a:endParaRPr lang="en-GB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Alliance for Batteries Training and Skills - ALBATTS</a:t>
                      </a:r>
                      <a:endParaRPr lang="en-GB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2851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577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23ADA1-EA67-4D9A-BEFC-B2CE5C45A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371" y="669054"/>
            <a:ext cx="7762822" cy="1225470"/>
          </a:xfrm>
        </p:spPr>
        <p:txBody>
          <a:bodyPr/>
          <a:lstStyle/>
          <a:p>
            <a:r>
              <a:rPr lang="en-US"/>
              <a:t>Media production @ UM</a:t>
            </a:r>
          </a:p>
        </p:txBody>
      </p:sp>
      <p:sp>
        <p:nvSpPr>
          <p:cNvPr id="8" name="Označba mesta vsebine 2">
            <a:extLst>
              <a:ext uri="{FF2B5EF4-FFF2-40B4-BE49-F238E27FC236}">
                <a16:creationId xmlns:a16="http://schemas.microsoft.com/office/drawing/2014/main" id="{E07B7775-6E48-4687-8ADE-3DF18D3599E6}"/>
              </a:ext>
            </a:extLst>
          </p:cNvPr>
          <p:cNvSpPr txBox="1">
            <a:spLocks/>
          </p:cNvSpPr>
          <p:nvPr/>
        </p:nvSpPr>
        <p:spPr>
          <a:xfrm>
            <a:off x="656285" y="2254587"/>
            <a:ext cx="10787130" cy="3524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Practically oriented, interdisciplinary skills</a:t>
            </a:r>
          </a:p>
          <a:p>
            <a:r>
              <a:rPr lang="en-US"/>
              <a:t>RTV studio with control room</a:t>
            </a:r>
            <a:endParaRPr lang="sl-SI"/>
          </a:p>
          <a:p>
            <a:endParaRPr lang="sl-SI"/>
          </a:p>
          <a:p>
            <a:endParaRPr lang="en-US"/>
          </a:p>
          <a:p>
            <a:endParaRPr lang="en-US"/>
          </a:p>
        </p:txBody>
      </p:sp>
      <p:pic>
        <p:nvPicPr>
          <p:cNvPr id="9" name="Označba mesta vsebine 8" descr="Slika, ki vsebuje besede notranji, tla, stena, soba&#10;&#10;Opis je samodejno ustvarjen">
            <a:extLst>
              <a:ext uri="{FF2B5EF4-FFF2-40B4-BE49-F238E27FC236}">
                <a16:creationId xmlns:a16="http://schemas.microsoft.com/office/drawing/2014/main" id="{D94E4702-2497-4B56-A247-F3F8E6833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759" y="3116158"/>
            <a:ext cx="5273054" cy="3511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Slika 13" descr="Slika, ki vsebuje besede besedilo, tla, notranji, soba&#10;&#10;Opis je samodejno ustvarjen">
            <a:extLst>
              <a:ext uri="{FF2B5EF4-FFF2-40B4-BE49-F238E27FC236}">
                <a16:creationId xmlns:a16="http://schemas.microsoft.com/office/drawing/2014/main" id="{FBBA41E1-9328-47A2-8F66-0A1F594AC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87" y="3514004"/>
            <a:ext cx="4116229" cy="2716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0539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>
            <a:extLst>
              <a:ext uri="{FF2B5EF4-FFF2-40B4-BE49-F238E27FC236}">
                <a16:creationId xmlns:a16="http://schemas.microsoft.com/office/drawing/2014/main" id="{1D8EB084-9B18-493B-82FF-C7ECCE8D8BD6}"/>
              </a:ext>
            </a:extLst>
          </p:cNvPr>
          <p:cNvSpPr/>
          <p:nvPr/>
        </p:nvSpPr>
        <p:spPr>
          <a:xfrm>
            <a:off x="7848599" y="0"/>
            <a:ext cx="2947467" cy="21822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02BF998-517C-409D-A3F9-667388944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Equipment and technologies</a:t>
            </a:r>
            <a:endParaRPr lang="en-SI"/>
          </a:p>
        </p:txBody>
      </p:sp>
      <p:pic>
        <p:nvPicPr>
          <p:cNvPr id="4" name="Označba mesta vsebine 3" descr="Slika, ki vsebuje besede držanje, miza, ulica, moški&#10;&#10;Opis je samodejno ustvarjen">
            <a:extLst>
              <a:ext uri="{FF2B5EF4-FFF2-40B4-BE49-F238E27FC236}">
                <a16:creationId xmlns:a16="http://schemas.microsoft.com/office/drawing/2014/main" id="{6CDB4724-23ED-4C24-8023-5649FF4A6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515" y="3007213"/>
            <a:ext cx="2104503" cy="2104503"/>
          </a:xfrm>
          <a:prstGeom prst="rect">
            <a:avLst/>
          </a:prstGeom>
        </p:spPr>
      </p:pic>
      <p:pic>
        <p:nvPicPr>
          <p:cNvPr id="5" name="Označba mesta vsebine 3">
            <a:extLst>
              <a:ext uri="{FF2B5EF4-FFF2-40B4-BE49-F238E27FC236}">
                <a16:creationId xmlns:a16="http://schemas.microsoft.com/office/drawing/2014/main" id="{4349A2F4-B5A9-49A0-8A28-D74089556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80038">
            <a:off x="3686454" y="4629107"/>
            <a:ext cx="1042360" cy="173726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4E8B495-2471-4191-BD99-75403C6B61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500" y="365125"/>
            <a:ext cx="2051953" cy="181254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F69A9CB-4D97-4F74-B174-EBBF2DD52E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/>
          <a:stretch/>
        </p:blipFill>
        <p:spPr>
          <a:xfrm>
            <a:off x="7093387" y="3877338"/>
            <a:ext cx="4408733" cy="306056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F0DC782-FEF4-408C-9854-FFF8D281BE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91" y="2177672"/>
            <a:ext cx="3149031" cy="1722520"/>
          </a:xfrm>
          <a:prstGeom prst="rect">
            <a:avLst/>
          </a:prstGeom>
        </p:spPr>
      </p:pic>
      <p:pic>
        <p:nvPicPr>
          <p:cNvPr id="10" name="Slika 9" descr="Slika, ki vsebuje besede fotoaparat&#10;&#10;Opis je samodejno ustvarjen">
            <a:extLst>
              <a:ext uri="{FF2B5EF4-FFF2-40B4-BE49-F238E27FC236}">
                <a16:creationId xmlns:a16="http://schemas.microsoft.com/office/drawing/2014/main" id="{E543791A-AAE3-457D-8071-4067D62A94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33" y="2764614"/>
            <a:ext cx="3089103" cy="181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06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6B61E3-06BD-4E55-831F-ABBC8A52A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err="1"/>
              <a:t>Virtual</a:t>
            </a:r>
            <a:r>
              <a:rPr lang="sl-SI"/>
              <a:t> </a:t>
            </a:r>
            <a:r>
              <a:rPr lang="sl-SI" err="1"/>
              <a:t>reality</a:t>
            </a:r>
            <a:r>
              <a:rPr lang="sl-SI"/>
              <a:t> – 3 DoF</a:t>
            </a:r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95511C1-DF33-4A61-91EF-D06C9284E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95" y="2777101"/>
            <a:ext cx="4199005" cy="207588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l-SI" sz="1900" err="1">
                <a:ea typeface="+mn-lt"/>
                <a:cs typeface="+mn-lt"/>
              </a:rPr>
              <a:t>Filming</a:t>
            </a:r>
            <a:r>
              <a:rPr lang="sl-SI" sz="1900">
                <a:ea typeface="+mn-lt"/>
                <a:cs typeface="+mn-lt"/>
              </a:rPr>
              <a:t> in VR</a:t>
            </a:r>
          </a:p>
          <a:p>
            <a:r>
              <a:rPr lang="sl-SI" sz="1900" err="1"/>
              <a:t>Storytelling</a:t>
            </a:r>
            <a:endParaRPr lang="sl-SI" sz="1900">
              <a:cs typeface="Calibri"/>
            </a:endParaRPr>
          </a:p>
          <a:p>
            <a:r>
              <a:rPr lang="sl-SI" sz="1900" err="1"/>
              <a:t>News</a:t>
            </a:r>
            <a:r>
              <a:rPr lang="sl-SI" sz="1900"/>
              <a:t> </a:t>
            </a:r>
            <a:r>
              <a:rPr lang="sl-SI" sz="1900" err="1"/>
              <a:t>reporting</a:t>
            </a:r>
            <a:r>
              <a:rPr lang="sl-SI" sz="1900"/>
              <a:t> in 360°</a:t>
            </a:r>
            <a:endParaRPr lang="sl-SI" sz="1900">
              <a:cs typeface="Calibri"/>
            </a:endParaRPr>
          </a:p>
          <a:p>
            <a:r>
              <a:rPr lang="sl-SI" sz="1900">
                <a:cs typeface="Calibri"/>
              </a:rPr>
              <a:t>Human-</a:t>
            </a:r>
            <a:r>
              <a:rPr lang="sl-SI" sz="1900" err="1">
                <a:cs typeface="Calibri"/>
              </a:rPr>
              <a:t>Computer</a:t>
            </a:r>
            <a:r>
              <a:rPr lang="sl-SI" sz="1900">
                <a:cs typeface="Calibri"/>
              </a:rPr>
              <a:t> </a:t>
            </a:r>
            <a:r>
              <a:rPr lang="sl-SI" sz="1900" err="1">
                <a:cs typeface="Calibri"/>
              </a:rPr>
              <a:t>Interaction</a:t>
            </a:r>
            <a:endParaRPr lang="sl-SI" sz="1900">
              <a:cs typeface="Calibri"/>
            </a:endParaRPr>
          </a:p>
          <a:p>
            <a:r>
              <a:rPr lang="sl-SI" sz="1900" err="1">
                <a:cs typeface="Calibri"/>
              </a:rPr>
              <a:t>Directing</a:t>
            </a:r>
            <a:r>
              <a:rPr lang="sl-SI" sz="1900">
                <a:cs typeface="Calibri"/>
              </a:rPr>
              <a:t> in VR</a:t>
            </a:r>
          </a:p>
          <a:p>
            <a:r>
              <a:rPr lang="sl-SI" sz="1900">
                <a:cs typeface="Calibri"/>
              </a:rPr>
              <a:t>Post-</a:t>
            </a:r>
            <a:r>
              <a:rPr lang="sl-SI" sz="1900" err="1">
                <a:cs typeface="Calibri"/>
              </a:rPr>
              <a:t>production</a:t>
            </a:r>
            <a:endParaRPr lang="sl-SI" sz="1900">
              <a:cs typeface="Calibri"/>
            </a:endParaRPr>
          </a:p>
          <a:p>
            <a:endParaRPr lang="sl-SI">
              <a:cs typeface="Calibri"/>
            </a:endParaRPr>
          </a:p>
        </p:txBody>
      </p:sp>
      <p:pic>
        <p:nvPicPr>
          <p:cNvPr id="4" name="Slika 3" descr="Slika, ki vsebuje besede oseba, notranji&#10;&#10;Opis je samodejno ustvarjen">
            <a:extLst>
              <a:ext uri="{FF2B5EF4-FFF2-40B4-BE49-F238E27FC236}">
                <a16:creationId xmlns:a16="http://schemas.microsoft.com/office/drawing/2014/main" id="{04EFA729-5491-4447-AE9D-D77CBB0695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3" t="13430" r="17755" b="41124"/>
          <a:stretch/>
        </p:blipFill>
        <p:spPr>
          <a:xfrm>
            <a:off x="4707696" y="2729476"/>
            <a:ext cx="6150731" cy="3138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7422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3780648-F635-482C-9C2A-013166CE1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35" y="568173"/>
            <a:ext cx="5564111" cy="554323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65E1190D-9189-4C5A-9BFD-8C43A2030FC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126976" y="2587852"/>
            <a:ext cx="4138307" cy="377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34205"/>
      </p:ext>
    </p:extLst>
  </p:cSld>
  <p:clrMapOvr>
    <a:masterClrMapping/>
  </p:clrMapOvr>
</p:sld>
</file>

<file path=ppt/theme/theme1.xml><?xml version="1.0" encoding="utf-8"?>
<a:theme xmlns:a="http://schemas.openxmlformats.org/drawingml/2006/main" name="MedijskeKomunikacijeFERI">
  <a:themeElements>
    <a:clrScheme name="Medijske komunikacije">
      <a:dk1>
        <a:srgbClr val="575756"/>
      </a:dk1>
      <a:lt1>
        <a:sysClr val="window" lastClr="FFFFFF"/>
      </a:lt1>
      <a:dk2>
        <a:srgbClr val="575756"/>
      </a:dk2>
      <a:lt2>
        <a:srgbClr val="E7E6E6"/>
      </a:lt2>
      <a:accent1>
        <a:srgbClr val="AAC334"/>
      </a:accent1>
      <a:accent2>
        <a:srgbClr val="EF8327"/>
      </a:accent2>
      <a:accent3>
        <a:srgbClr val="1374B6"/>
      </a:accent3>
      <a:accent4>
        <a:srgbClr val="F7B823"/>
      </a:accent4>
      <a:accent5>
        <a:srgbClr val="74CAEE"/>
      </a:accent5>
      <a:accent6>
        <a:srgbClr val="575756"/>
      </a:accent6>
      <a:hlink>
        <a:srgbClr val="199DD6"/>
      </a:hlink>
      <a:folHlink>
        <a:srgbClr val="8496B0"/>
      </a:folHlink>
    </a:clrScheme>
    <a:fontScheme name="MK Arvo">
      <a:majorFont>
        <a:latin typeface="Arvo"/>
        <a:ea typeface=""/>
        <a:cs typeface=""/>
      </a:majorFont>
      <a:minorFont>
        <a:latin typeface="Calibri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jskeKomunikacijeFERI" id="{4FEC5C29-1BBD-4E95-B802-E28094369471}" vid="{8A82B126-1EEB-4D5D-8FD8-B406B9F0D207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MedijskeKomunikacijeFERI</Template>
  <TotalTime>0</TotalTime>
  <Words>626</Words>
  <Application>Microsoft Office PowerPoint</Application>
  <PresentationFormat>Širokozaslonsko</PresentationFormat>
  <Paragraphs>106</Paragraphs>
  <Slides>12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Arvo</vt:lpstr>
      <vt:lpstr>Arial</vt:lpstr>
      <vt:lpstr>Calibri</vt:lpstr>
      <vt:lpstr>MedijskeKomunikacijeFERI</vt:lpstr>
      <vt:lpstr>International Master in Virtual Reality Production</vt:lpstr>
      <vt:lpstr>Prof. Dr. Suzana Žilič Fišer </vt:lpstr>
      <vt:lpstr>Media Communications </vt:lpstr>
      <vt:lpstr>Lectures Prof. Dr. Suzana Žilič Fišer</vt:lpstr>
      <vt:lpstr>Projects – last 4 years</vt:lpstr>
      <vt:lpstr>Media production @ UM</vt:lpstr>
      <vt:lpstr>Equipment and technologies</vt:lpstr>
      <vt:lpstr>Virtual reality – 3 DoF</vt:lpstr>
      <vt:lpstr>PowerPointova predstavitev</vt:lpstr>
      <vt:lpstr>PowerPointova predstavitev</vt:lpstr>
      <vt:lpstr>Head-mounted displays</vt:lpstr>
      <vt:lpstr>Virtual Tour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Mitja Cvetko</dc:creator>
  <cp:keywords>medijske;komunikacije</cp:keywords>
  <cp:lastModifiedBy>Jani Pavlič</cp:lastModifiedBy>
  <cp:revision>1</cp:revision>
  <dcterms:created xsi:type="dcterms:W3CDTF">2019-02-13T08:12:22Z</dcterms:created>
  <dcterms:modified xsi:type="dcterms:W3CDTF">2022-02-23T13:01:33Z</dcterms:modified>
</cp:coreProperties>
</file>